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6" r:id="rId5"/>
    <p:sldMasterId id="2147483747" r:id="rId6"/>
    <p:sldMasterId id="2147483748" r:id="rId7"/>
    <p:sldMasterId id="214748374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y="5143500" cx="9144000"/>
  <p:notesSz cx="6858000" cy="9144000"/>
  <p:embeddedFontLst>
    <p:embeddedFont>
      <p:font typeface="Krona One"/>
      <p:regular r:id="rId38"/>
    </p:embeddedFont>
    <p:embeddedFont>
      <p:font typeface="Ubuntu"/>
      <p:regular r:id="rId39"/>
      <p:bold r:id="rId40"/>
      <p:italic r:id="rId41"/>
      <p:boldItalic r:id="rId42"/>
    </p:embeddedFont>
    <p:embeddedFont>
      <p:font typeface="Lato"/>
      <p:regular r:id="rId43"/>
      <p:bold r:id="rId44"/>
      <p:italic r:id="rId45"/>
      <p:boldItalic r:id="rId46"/>
    </p:embeddedFont>
    <p:embeddedFont>
      <p:font typeface="Montserrat"/>
      <p:regular r:id="rId47"/>
      <p:bold r:id="rId48"/>
      <p:italic r:id="rId49"/>
      <p:boldItalic r:id="rId50"/>
    </p:embeddedFont>
    <p:embeddedFont>
      <p:font typeface="Fira Sans Extra Condensed"/>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8378E4-B079-4B0E-B864-A245E983B8F7}">
  <a:tblStyle styleId="{408378E4-B079-4B0E-B864-A245E983B8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bold.fntdata"/><Relationship Id="rId42" Type="http://schemas.openxmlformats.org/officeDocument/2006/relationships/font" Target="fonts/Ubuntu-boldItalic.fntdata"/><Relationship Id="rId41" Type="http://schemas.openxmlformats.org/officeDocument/2006/relationships/font" Target="fonts/Ubuntu-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font" Target="fonts/Ubuntu-regular.fntdata"/><Relationship Id="rId38" Type="http://schemas.openxmlformats.org/officeDocument/2006/relationships/font" Target="fonts/KronaOne-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FiraSansExtraCondensed-regular.fntdata"/><Relationship Id="rId50" Type="http://schemas.openxmlformats.org/officeDocument/2006/relationships/font" Target="fonts/Montserrat-boldItalic.fntdata"/><Relationship Id="rId53" Type="http://schemas.openxmlformats.org/officeDocument/2006/relationships/font" Target="fonts/FiraSansExtraCondensed-italic.fntdata"/><Relationship Id="rId52" Type="http://schemas.openxmlformats.org/officeDocument/2006/relationships/font" Target="fonts/FiraSansExtraCondensed-bold.fntdata"/><Relationship Id="rId11" Type="http://schemas.openxmlformats.org/officeDocument/2006/relationships/slide" Target="slides/slide2.xml"/><Relationship Id="rId55" Type="http://schemas.openxmlformats.org/officeDocument/2006/relationships/font" Target="fonts/OpenSans-regular.fntdata"/><Relationship Id="rId10" Type="http://schemas.openxmlformats.org/officeDocument/2006/relationships/slide" Target="slides/slide1.xml"/><Relationship Id="rId54" Type="http://schemas.openxmlformats.org/officeDocument/2006/relationships/font" Target="fonts/FiraSansExtraCondensed-boldItalic.fntdata"/><Relationship Id="rId13" Type="http://schemas.openxmlformats.org/officeDocument/2006/relationships/slide" Target="slides/slide4.xml"/><Relationship Id="rId57" Type="http://schemas.openxmlformats.org/officeDocument/2006/relationships/font" Target="fonts/OpenSans-italic.fntdata"/><Relationship Id="rId12" Type="http://schemas.openxmlformats.org/officeDocument/2006/relationships/slide" Target="slides/slide3.xml"/><Relationship Id="rId56" Type="http://schemas.openxmlformats.org/officeDocument/2006/relationships/font" Target="fonts/OpenSans-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OpenSans-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rhistory.com.au/news-and-media/infographic-used-car-survey-2016"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arhistory.com.au/news-and-media/infographic-used-car-survey-2016"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2a2f4be748_0_5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12a2f4be748_0_5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12a2f4be748_0_5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12a2f4be748_0_5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12ae3d8ef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12ae3d8ef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Sumber: </a:t>
            </a:r>
            <a:r>
              <a:rPr lang="en" u="sng">
                <a:solidFill>
                  <a:schemeClr val="hlink"/>
                </a:solidFill>
                <a:hlinkClick r:id="rId2"/>
              </a:rPr>
              <a:t>https://www.carhistory.com.au/news-and-media/infographic-used-car-survey-2016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12ae65baa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12ae65baa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Sumber: </a:t>
            </a:r>
            <a:r>
              <a:rPr lang="en" u="sng">
                <a:solidFill>
                  <a:schemeClr val="hlink"/>
                </a:solidFill>
                <a:hlinkClick r:id="rId2"/>
              </a:rPr>
              <a:t>https://www.carhistory.com.au/news-and-media/infographic-used-car-survey-2016</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 bekerja baik untuk tipe mobil dengan transmisi otomatis sehingga penentuan harga untuk transmisi manual dengan model perlu dicek ulang.</a:t>
            </a:r>
            <a:endParaRPr/>
          </a:p>
          <a:p>
            <a:pPr indent="-298450" lvl="0" marL="457200" rtl="0" algn="l">
              <a:spcBef>
                <a:spcPts val="0"/>
              </a:spcBef>
              <a:spcAft>
                <a:spcPts val="0"/>
              </a:spcAft>
              <a:buSzPts val="1100"/>
              <a:buChar char="-"/>
            </a:pPr>
            <a:r>
              <a:rPr lang="en"/>
              <a:t>Penjualan mobil bisa difokuskan untuk mobil dengan transmisi otomatis karena lebih laku di pasaran.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132d90f0a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132d90f0a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130eb39c9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130eb39c9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1313108e4e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1313108e4e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8" name="Shape 2668"/>
        <p:cNvGrpSpPr/>
        <p:nvPr/>
      </p:nvGrpSpPr>
      <p:grpSpPr>
        <a:xfrm>
          <a:off x="0" y="0"/>
          <a:ext cx="0" cy="0"/>
          <a:chOff x="0" y="0"/>
          <a:chExt cx="0" cy="0"/>
        </a:xfrm>
      </p:grpSpPr>
      <p:sp>
        <p:nvSpPr>
          <p:cNvPr id="2669" name="Google Shape;2669;g12dbd2760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12dbd2760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2f7f3f3a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2f7f3f3a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4" name="Shape 2864"/>
        <p:cNvGrpSpPr/>
        <p:nvPr/>
      </p:nvGrpSpPr>
      <p:grpSpPr>
        <a:xfrm>
          <a:off x="0" y="0"/>
          <a:ext cx="0" cy="0"/>
          <a:chOff x="0" y="0"/>
          <a:chExt cx="0" cy="0"/>
        </a:xfrm>
      </p:grpSpPr>
      <p:sp>
        <p:nvSpPr>
          <p:cNvPr id="2865" name="Google Shape;2865;g12ee67c0fae_0_16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12ee67c0fae_0_16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Memilih R2 (skala 0 - 1) karena lebih mudah memilih rentang error</a:t>
            </a:r>
            <a:endParaRPr/>
          </a:p>
          <a:p>
            <a:pPr indent="-298450" lvl="0" marL="457200" rtl="0" algn="l">
              <a:spcBef>
                <a:spcPts val="0"/>
              </a:spcBef>
              <a:spcAft>
                <a:spcPts val="0"/>
              </a:spcAft>
              <a:buSzPts val="1100"/>
              <a:buChar char="-"/>
            </a:pPr>
            <a:r>
              <a:rPr lang="en"/>
              <a:t>Kalo pake RMSE angkanya fixed</a:t>
            </a:r>
            <a:endParaRPr/>
          </a:p>
          <a:p>
            <a:pPr indent="-298450" lvl="0" marL="457200" rtl="0" algn="l">
              <a:spcBef>
                <a:spcPts val="0"/>
              </a:spcBef>
              <a:spcAft>
                <a:spcPts val="0"/>
              </a:spcAft>
              <a:buSzPts val="1100"/>
              <a:buChar char="-"/>
            </a:pPr>
            <a:r>
              <a:rPr lang="en"/>
              <a:t>Kalo MAE not robust terhadap outlier (sedangkan data kita banyak yang skew)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R2 → nilai kebaikan/performa model → semakin besar bias model maka semakin baik → 0.813 sudah cukup tinggi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 dan test score terlihat stabil dan tidak overfitting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12f750bcd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12f750bcd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Learning_rate: menggunakan learning rate sebesar 0.9 dan n_iter sebesar 15 untuk mendapatkan akurasi yang lebih baik</a:t>
            </a:r>
            <a:endParaRPr/>
          </a:p>
          <a:p>
            <a:pPr indent="0" lvl="0" marL="0" rtl="0" algn="l">
              <a:spcBef>
                <a:spcPts val="0"/>
              </a:spcBef>
              <a:spcAft>
                <a:spcPts val="0"/>
              </a:spcAft>
              <a:buNone/>
            </a:pPr>
            <a:r>
              <a:rPr lang="en"/>
              <a:t>Min_data_in_leaf: digunakan untuk menghindari model yang over fit</a:t>
            </a:r>
            <a:endParaRPr/>
          </a:p>
          <a:p>
            <a:pPr indent="0" lvl="0" marL="0" rtl="0" algn="l">
              <a:spcBef>
                <a:spcPts val="0"/>
              </a:spcBef>
              <a:spcAft>
                <a:spcPts val="0"/>
              </a:spcAft>
              <a:buNone/>
            </a:pPr>
            <a:r>
              <a:rPr lang="en"/>
              <a:t>Min_sum_hessian_in_leaf: Jumlah minimum Hessian (turunan kedua dari fungsi tujuan yang dievaluasi untuk setiap pengamatan) untuk pengamatan di daun. Untuk beberapa tujuan regresi, ini hanyalah jumlah minimum record yang harus masuk ke setiap node. Untuk tujuan klasifikasi, ini mewakili jumlah dari distribusi probabilitas.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30e4aa3a97_0_34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30e4aa3a97_0_34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1336ac10621_1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1336ac10621_1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1336ac10621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4" name="Google Shape;2924;g1336ac10621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1313108e4e2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1313108e4e2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130e4aa3a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130e4aa3a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 kita implementasi model ML, kita ingin membuat metode baru, di mana yang sebelumnya manual dengan form dan analisis. Pengembangan dilakukan dengan aplikasi dimana perlu memasukkan angka fitur dan model mengkalkulasi harga.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1313108e4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1313108e4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1313108e4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1313108e4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1336ac1062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1336ac10621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130e4aa3a97_0_17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130e4aa3a97_0_17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133c29085f9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133c29085f9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2a2f4be748_0_5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2a2f4be748_0_5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12a2f4be748_0_22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12a2f4be748_0_22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12a2f4be748_0_23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12a2f4be748_0_23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130e4aa3a97_0_34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130e4aa3a97_0_34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30e4aa3a97_0_34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130e4aa3a97_0_34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US used-car market is more than twice the</a:t>
            </a:r>
            <a:endParaRPr/>
          </a:p>
          <a:p>
            <a:pPr indent="0" lvl="0" marL="0" rtl="0" algn="l">
              <a:spcBef>
                <a:spcPts val="0"/>
              </a:spcBef>
              <a:spcAft>
                <a:spcPts val="0"/>
              </a:spcAft>
              <a:buClr>
                <a:schemeClr val="dk1"/>
              </a:buClr>
              <a:buSzPts val="1100"/>
              <a:buFont typeface="Arial"/>
              <a:buNone/>
            </a:pPr>
            <a:r>
              <a:rPr lang="en"/>
              <a:t>size of the new-car segment and is outpacing it in</a:t>
            </a:r>
            <a:endParaRPr/>
          </a:p>
          <a:p>
            <a:pPr indent="0" lvl="0" marL="0" rtl="0" algn="l">
              <a:spcBef>
                <a:spcPts val="0"/>
              </a:spcBef>
              <a:spcAft>
                <a:spcPts val="0"/>
              </a:spcAft>
              <a:buClr>
                <a:schemeClr val="dk1"/>
              </a:buClr>
              <a:buSzPts val="1100"/>
              <a:buFont typeface="Arial"/>
              <a:buNone/>
            </a:pPr>
            <a:r>
              <a:rPr lang="en"/>
              <a:t>growth. McKinsey’s auto retail micro-market model</a:t>
            </a:r>
            <a:endParaRPr/>
          </a:p>
          <a:p>
            <a:pPr indent="0" lvl="0" marL="0" rtl="0" algn="l">
              <a:spcBef>
                <a:spcPts val="0"/>
              </a:spcBef>
              <a:spcAft>
                <a:spcPts val="0"/>
              </a:spcAft>
              <a:buClr>
                <a:schemeClr val="dk1"/>
              </a:buClr>
              <a:buSzPts val="1100"/>
              <a:buFont typeface="Arial"/>
              <a:buNone/>
            </a:pPr>
            <a:r>
              <a:rPr lang="en"/>
              <a:t>(ARM3) for used-car demand in the United States</a:t>
            </a:r>
            <a:endParaRPr/>
          </a:p>
          <a:p>
            <a:pPr indent="0" lvl="0" marL="0" rtl="0" algn="l">
              <a:spcBef>
                <a:spcPts val="0"/>
              </a:spcBef>
              <a:spcAft>
                <a:spcPts val="0"/>
              </a:spcAft>
              <a:buClr>
                <a:schemeClr val="dk1"/>
              </a:buClr>
              <a:buSzPts val="1100"/>
              <a:buFont typeface="Arial"/>
              <a:buNone/>
            </a:pPr>
            <a:r>
              <a:rPr lang="en"/>
              <a:t>estimates that Americans buy 39.4 million used</a:t>
            </a:r>
            <a:endParaRPr/>
          </a:p>
          <a:p>
            <a:pPr indent="0" lvl="0" marL="0" rtl="0" algn="l">
              <a:spcBef>
                <a:spcPts val="0"/>
              </a:spcBef>
              <a:spcAft>
                <a:spcPts val="0"/>
              </a:spcAft>
              <a:buClr>
                <a:schemeClr val="dk1"/>
              </a:buClr>
              <a:buSzPts val="1100"/>
              <a:buFont typeface="Arial"/>
              <a:buNone/>
            </a:pPr>
            <a:r>
              <a:rPr lang="en"/>
              <a:t>cars each year, versus 17.3 million new ones (2018),</a:t>
            </a:r>
            <a:endParaRPr/>
          </a:p>
          <a:p>
            <a:pPr indent="0" lvl="0" marL="0" rtl="0" algn="l">
              <a:spcBef>
                <a:spcPts val="0"/>
              </a:spcBef>
              <a:spcAft>
                <a:spcPts val="0"/>
              </a:spcAft>
              <a:buClr>
                <a:schemeClr val="dk1"/>
              </a:buClr>
              <a:buSzPts val="1100"/>
              <a:buFont typeface="Arial"/>
              <a:buNone/>
            </a:pPr>
            <a:r>
              <a:rPr lang="en"/>
              <a:t>and that used-vehicle sales will increase faster</a:t>
            </a:r>
            <a:endParaRPr/>
          </a:p>
          <a:p>
            <a:pPr indent="0" lvl="0" marL="0" rtl="0" algn="l">
              <a:spcBef>
                <a:spcPts val="0"/>
              </a:spcBef>
              <a:spcAft>
                <a:spcPts val="0"/>
              </a:spcAft>
              <a:buNone/>
            </a:pPr>
            <a:r>
              <a:rPr lang="en"/>
              <a:t>than new-vehicle sales over the next five years. (Exhibit 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13273516b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13273516b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12a2f4be748_0_2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12a2f4be748_0_2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atin typeface="Krona One"/>
                <a:ea typeface="Krona One"/>
                <a:cs typeface="Krona One"/>
                <a:sym typeface="Kron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7" name="Google Shape;57;p14"/>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4"/>
          <p:cNvGrpSpPr/>
          <p:nvPr/>
        </p:nvGrpSpPr>
        <p:grpSpPr>
          <a:xfrm>
            <a:off x="3389744" y="4759529"/>
            <a:ext cx="563794" cy="390619"/>
            <a:chOff x="3394506" y="4742861"/>
            <a:chExt cx="563794" cy="390619"/>
          </a:xfrm>
        </p:grpSpPr>
        <p:sp>
          <p:nvSpPr>
            <p:cNvPr id="61" name="Google Shape;61;p14"/>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1255789" y="1805"/>
            <a:ext cx="2699228" cy="5242522"/>
            <a:chOff x="-1255789" y="-99025"/>
            <a:chExt cx="2699228" cy="5242522"/>
          </a:xfrm>
        </p:grpSpPr>
        <p:grpSp>
          <p:nvGrpSpPr>
            <p:cNvPr id="64" name="Google Shape;64;p14"/>
            <p:cNvGrpSpPr/>
            <p:nvPr/>
          </p:nvGrpSpPr>
          <p:grpSpPr>
            <a:xfrm>
              <a:off x="-66750" y="-99025"/>
              <a:ext cx="246027" cy="5242522"/>
              <a:chOff x="-66750" y="-99025"/>
              <a:chExt cx="246027" cy="5242522"/>
            </a:xfrm>
          </p:grpSpPr>
          <p:sp>
            <p:nvSpPr>
              <p:cNvPr id="65" name="Google Shape;65;p1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5"/>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6" name="Google Shape;76;p1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5"/>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6"/>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2" name="Google Shape;82;p1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Lato"/>
              <a:buAutoNum type="arabicPeriod"/>
              <a:defRPr sz="1200"/>
            </a:lvl1pPr>
            <a:lvl2pPr indent="-298450" lvl="1" marL="914400" rtl="0">
              <a:spcBef>
                <a:spcPts val="1600"/>
              </a:spcBef>
              <a:spcAft>
                <a:spcPts val="0"/>
              </a:spcAft>
              <a:buClr>
                <a:schemeClr val="lt1"/>
              </a:buClr>
              <a:buSzPts val="1100"/>
              <a:buFont typeface="Muli"/>
              <a:buAutoNum type="alphaLcPeriod"/>
              <a:defRPr/>
            </a:lvl2pPr>
            <a:lvl3pPr indent="-298450" lvl="2" marL="1371600" rtl="0">
              <a:spcBef>
                <a:spcPts val="1600"/>
              </a:spcBef>
              <a:spcAft>
                <a:spcPts val="0"/>
              </a:spcAft>
              <a:buClr>
                <a:schemeClr val="lt1"/>
              </a:buClr>
              <a:buSzPts val="1100"/>
              <a:buFont typeface="Muli"/>
              <a:buAutoNum type="romanLcPeriod"/>
              <a:defRPr/>
            </a:lvl3pPr>
            <a:lvl4pPr indent="-298450" lvl="3" marL="1828800" rtl="0">
              <a:spcBef>
                <a:spcPts val="1600"/>
              </a:spcBef>
              <a:spcAft>
                <a:spcPts val="0"/>
              </a:spcAft>
              <a:buClr>
                <a:schemeClr val="lt1"/>
              </a:buClr>
              <a:buSzPts val="1100"/>
              <a:buFont typeface="Muli"/>
              <a:buAutoNum type="arabicPeriod"/>
              <a:defRPr/>
            </a:lvl4pPr>
            <a:lvl5pPr indent="-298450" lvl="4" marL="2286000" rtl="0">
              <a:spcBef>
                <a:spcPts val="1600"/>
              </a:spcBef>
              <a:spcAft>
                <a:spcPts val="0"/>
              </a:spcAft>
              <a:buClr>
                <a:schemeClr val="lt1"/>
              </a:buClr>
              <a:buSzPts val="1100"/>
              <a:buFont typeface="Muli"/>
              <a:buAutoNum type="alphaLcPeriod"/>
              <a:defRPr/>
            </a:lvl5pPr>
            <a:lvl6pPr indent="-298450" lvl="5" marL="2743200" rtl="0">
              <a:spcBef>
                <a:spcPts val="1600"/>
              </a:spcBef>
              <a:spcAft>
                <a:spcPts val="0"/>
              </a:spcAft>
              <a:buClr>
                <a:schemeClr val="lt1"/>
              </a:buClr>
              <a:buSzPts val="1100"/>
              <a:buFont typeface="Muli"/>
              <a:buAutoNum type="romanLcPeriod"/>
              <a:defRPr/>
            </a:lvl6pPr>
            <a:lvl7pPr indent="-298450" lvl="6" marL="3200400" rtl="0">
              <a:spcBef>
                <a:spcPts val="1600"/>
              </a:spcBef>
              <a:spcAft>
                <a:spcPts val="0"/>
              </a:spcAft>
              <a:buClr>
                <a:schemeClr val="lt1"/>
              </a:buClr>
              <a:buSzPts val="1100"/>
              <a:buFont typeface="Muli"/>
              <a:buAutoNum type="arabicPeriod"/>
              <a:defRPr/>
            </a:lvl7pPr>
            <a:lvl8pPr indent="-298450" lvl="7" marL="3657600" rtl="0">
              <a:spcBef>
                <a:spcPts val="1600"/>
              </a:spcBef>
              <a:spcAft>
                <a:spcPts val="0"/>
              </a:spcAft>
              <a:buClr>
                <a:schemeClr val="lt1"/>
              </a:buClr>
              <a:buSzPts val="1100"/>
              <a:buFont typeface="Muli"/>
              <a:buAutoNum type="alphaLcPeriod"/>
              <a:defRPr/>
            </a:lvl8pPr>
            <a:lvl9pPr indent="-298450" lvl="8" marL="4114800" rtl="0">
              <a:spcBef>
                <a:spcPts val="1600"/>
              </a:spcBef>
              <a:spcAft>
                <a:spcPts val="1600"/>
              </a:spcAft>
              <a:buClr>
                <a:schemeClr val="lt1"/>
              </a:buClr>
              <a:buSzPts val="1100"/>
              <a:buFont typeface="Muli"/>
              <a:buAutoNum type="romanLcPeriod"/>
              <a:defRPr/>
            </a:lvl9pPr>
          </a:lstStyle>
          <a:p/>
        </p:txBody>
      </p:sp>
      <p:sp>
        <p:nvSpPr>
          <p:cNvPr id="83" name="Google Shape;8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 name="Shape 86"/>
        <p:cNvGrpSpPr/>
        <p:nvPr/>
      </p:nvGrpSpPr>
      <p:grpSpPr>
        <a:xfrm>
          <a:off x="0" y="0"/>
          <a:ext cx="0" cy="0"/>
          <a:chOff x="0" y="0"/>
          <a:chExt cx="0" cy="0"/>
        </a:xfrm>
      </p:grpSpPr>
      <p:sp>
        <p:nvSpPr>
          <p:cNvPr id="87" name="Google Shape;87;p1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7"/>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000000"/>
                </a:solidFill>
                <a:latin typeface="Krona One"/>
                <a:ea typeface="Krona One"/>
                <a:cs typeface="Krona One"/>
                <a:sym typeface="Krona One"/>
              </a:defRPr>
            </a:lvl1pPr>
            <a:lvl2pPr lvl="1" rtl="0">
              <a:lnSpc>
                <a:spcPct val="100000"/>
              </a:lnSpc>
              <a:spcBef>
                <a:spcPts val="0"/>
              </a:spcBef>
              <a:spcAft>
                <a:spcPts val="0"/>
              </a:spcAft>
              <a:buNone/>
              <a:defRPr>
                <a:solidFill>
                  <a:srgbClr val="000000"/>
                </a:solidFill>
                <a:latin typeface="Krona One"/>
                <a:ea typeface="Krona One"/>
                <a:cs typeface="Krona One"/>
                <a:sym typeface="Krona One"/>
              </a:defRPr>
            </a:lvl2pPr>
            <a:lvl3pPr lvl="2" rtl="0">
              <a:lnSpc>
                <a:spcPct val="100000"/>
              </a:lnSpc>
              <a:spcBef>
                <a:spcPts val="0"/>
              </a:spcBef>
              <a:spcAft>
                <a:spcPts val="0"/>
              </a:spcAft>
              <a:buNone/>
              <a:defRPr>
                <a:solidFill>
                  <a:srgbClr val="000000"/>
                </a:solidFill>
                <a:latin typeface="Krona One"/>
                <a:ea typeface="Krona One"/>
                <a:cs typeface="Krona One"/>
                <a:sym typeface="Krona One"/>
              </a:defRPr>
            </a:lvl3pPr>
            <a:lvl4pPr lvl="3" rtl="0">
              <a:lnSpc>
                <a:spcPct val="100000"/>
              </a:lnSpc>
              <a:spcBef>
                <a:spcPts val="0"/>
              </a:spcBef>
              <a:spcAft>
                <a:spcPts val="0"/>
              </a:spcAft>
              <a:buNone/>
              <a:defRPr>
                <a:solidFill>
                  <a:srgbClr val="000000"/>
                </a:solidFill>
                <a:latin typeface="Krona One"/>
                <a:ea typeface="Krona One"/>
                <a:cs typeface="Krona One"/>
                <a:sym typeface="Krona One"/>
              </a:defRPr>
            </a:lvl4pPr>
            <a:lvl5pPr lvl="4" rtl="0">
              <a:lnSpc>
                <a:spcPct val="100000"/>
              </a:lnSpc>
              <a:spcBef>
                <a:spcPts val="0"/>
              </a:spcBef>
              <a:spcAft>
                <a:spcPts val="0"/>
              </a:spcAft>
              <a:buNone/>
              <a:defRPr>
                <a:solidFill>
                  <a:srgbClr val="000000"/>
                </a:solidFill>
                <a:latin typeface="Krona One"/>
                <a:ea typeface="Krona One"/>
                <a:cs typeface="Krona One"/>
                <a:sym typeface="Krona One"/>
              </a:defRPr>
            </a:lvl5pPr>
            <a:lvl6pPr lvl="5" rtl="0">
              <a:lnSpc>
                <a:spcPct val="100000"/>
              </a:lnSpc>
              <a:spcBef>
                <a:spcPts val="0"/>
              </a:spcBef>
              <a:spcAft>
                <a:spcPts val="0"/>
              </a:spcAft>
              <a:buNone/>
              <a:defRPr>
                <a:solidFill>
                  <a:srgbClr val="000000"/>
                </a:solidFill>
                <a:latin typeface="Krona One"/>
                <a:ea typeface="Krona One"/>
                <a:cs typeface="Krona One"/>
                <a:sym typeface="Krona One"/>
              </a:defRPr>
            </a:lvl6pPr>
            <a:lvl7pPr lvl="6" rtl="0">
              <a:lnSpc>
                <a:spcPct val="100000"/>
              </a:lnSpc>
              <a:spcBef>
                <a:spcPts val="0"/>
              </a:spcBef>
              <a:spcAft>
                <a:spcPts val="0"/>
              </a:spcAft>
              <a:buNone/>
              <a:defRPr>
                <a:solidFill>
                  <a:srgbClr val="000000"/>
                </a:solidFill>
                <a:latin typeface="Krona One"/>
                <a:ea typeface="Krona One"/>
                <a:cs typeface="Krona One"/>
                <a:sym typeface="Krona One"/>
              </a:defRPr>
            </a:lvl7pPr>
            <a:lvl8pPr lvl="7" rtl="0">
              <a:lnSpc>
                <a:spcPct val="100000"/>
              </a:lnSpc>
              <a:spcBef>
                <a:spcPts val="0"/>
              </a:spcBef>
              <a:spcAft>
                <a:spcPts val="0"/>
              </a:spcAft>
              <a:buNone/>
              <a:defRPr>
                <a:solidFill>
                  <a:srgbClr val="000000"/>
                </a:solidFill>
                <a:latin typeface="Krona One"/>
                <a:ea typeface="Krona One"/>
                <a:cs typeface="Krona One"/>
                <a:sym typeface="Krona One"/>
              </a:defRPr>
            </a:lvl8pPr>
            <a:lvl9pPr lvl="8" rtl="0">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89" name="Google Shape;89;p17"/>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90" name="Google Shape;90;p17"/>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91" name="Google Shape;91;p17"/>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92" name="Google Shape;92;p1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7"/>
          <p:cNvGrpSpPr/>
          <p:nvPr/>
        </p:nvGrpSpPr>
        <p:grpSpPr>
          <a:xfrm>
            <a:off x="3389744" y="4759529"/>
            <a:ext cx="563794" cy="390619"/>
            <a:chOff x="3394506" y="4742861"/>
            <a:chExt cx="563794" cy="390619"/>
          </a:xfrm>
        </p:grpSpPr>
        <p:sp>
          <p:nvSpPr>
            <p:cNvPr id="97" name="Google Shape;97;p1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18"/>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1" name="Google Shape;10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18"/>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8"/>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19"/>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19"/>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rgbClr val="FFFFFF"/>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8" name="Google Shape;108;p1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sp>
        <p:nvSpPr>
          <p:cNvPr id="111" name="Google Shape;111;p20"/>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20"/>
          <p:cNvGrpSpPr/>
          <p:nvPr/>
        </p:nvGrpSpPr>
        <p:grpSpPr>
          <a:xfrm rot="-748857">
            <a:off x="7388874" y="4089847"/>
            <a:ext cx="2411057" cy="1590264"/>
            <a:chOff x="7513054" y="3864348"/>
            <a:chExt cx="2411225" cy="1590375"/>
          </a:xfrm>
        </p:grpSpPr>
        <p:sp>
          <p:nvSpPr>
            <p:cNvPr id="113" name="Google Shape;113;p2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20"/>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20"/>
          <p:cNvGrpSpPr/>
          <p:nvPr/>
        </p:nvGrpSpPr>
        <p:grpSpPr>
          <a:xfrm>
            <a:off x="713221" y="551350"/>
            <a:ext cx="7717458" cy="4044300"/>
            <a:chOff x="713225" y="551350"/>
            <a:chExt cx="7980000" cy="4044300"/>
          </a:xfrm>
        </p:grpSpPr>
        <p:sp>
          <p:nvSpPr>
            <p:cNvPr id="117" name="Google Shape;117;p20"/>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1"/>
              </a:buClr>
              <a:buSzPts val="4800"/>
              <a:buNone/>
              <a:defRPr b="1" sz="63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21"/>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21"/>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22"/>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8" name="Google Shape;138;p22"/>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9" name="Google Shape;139;p22"/>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rgbClr val="FFFFFF"/>
                </a:solidFill>
              </a:defRPr>
            </a:lvl1pPr>
            <a:lvl2pPr lvl="1" rtl="0" algn="ctr">
              <a:spcBef>
                <a:spcPts val="1600"/>
              </a:spcBef>
              <a:spcAft>
                <a:spcPts val="0"/>
              </a:spcAft>
              <a:buNone/>
              <a:defRPr sz="2000">
                <a:solidFill>
                  <a:srgbClr val="FFFFFF"/>
                </a:solidFill>
              </a:defRPr>
            </a:lvl2pPr>
            <a:lvl3pPr lvl="2" rtl="0" algn="ctr">
              <a:spcBef>
                <a:spcPts val="1600"/>
              </a:spcBef>
              <a:spcAft>
                <a:spcPts val="0"/>
              </a:spcAft>
              <a:buNone/>
              <a:defRPr sz="2000">
                <a:solidFill>
                  <a:srgbClr val="FFFFFF"/>
                </a:solidFill>
              </a:defRPr>
            </a:lvl3pPr>
            <a:lvl4pPr lvl="3" rtl="0" algn="ctr">
              <a:spcBef>
                <a:spcPts val="1600"/>
              </a:spcBef>
              <a:spcAft>
                <a:spcPts val="0"/>
              </a:spcAft>
              <a:buNone/>
              <a:defRPr sz="2000">
                <a:solidFill>
                  <a:srgbClr val="FFFFFF"/>
                </a:solidFill>
              </a:defRPr>
            </a:lvl4pPr>
            <a:lvl5pPr lvl="4" rtl="0" algn="ctr">
              <a:spcBef>
                <a:spcPts val="1600"/>
              </a:spcBef>
              <a:spcAft>
                <a:spcPts val="0"/>
              </a:spcAft>
              <a:buNone/>
              <a:defRPr sz="2000">
                <a:solidFill>
                  <a:srgbClr val="FFFFFF"/>
                </a:solidFill>
              </a:defRPr>
            </a:lvl5pPr>
            <a:lvl6pPr lvl="5" rtl="0" algn="ctr">
              <a:spcBef>
                <a:spcPts val="1600"/>
              </a:spcBef>
              <a:spcAft>
                <a:spcPts val="0"/>
              </a:spcAft>
              <a:buNone/>
              <a:defRPr sz="2000">
                <a:solidFill>
                  <a:srgbClr val="FFFFFF"/>
                </a:solidFill>
              </a:defRPr>
            </a:lvl6pPr>
            <a:lvl7pPr lvl="6" rtl="0" algn="ctr">
              <a:spcBef>
                <a:spcPts val="1600"/>
              </a:spcBef>
              <a:spcAft>
                <a:spcPts val="0"/>
              </a:spcAft>
              <a:buNone/>
              <a:defRPr sz="2000">
                <a:solidFill>
                  <a:srgbClr val="FFFFFF"/>
                </a:solidFill>
              </a:defRPr>
            </a:lvl7pPr>
            <a:lvl8pPr lvl="7" rtl="0" algn="ctr">
              <a:spcBef>
                <a:spcPts val="1600"/>
              </a:spcBef>
              <a:spcAft>
                <a:spcPts val="0"/>
              </a:spcAft>
              <a:buNone/>
              <a:defRPr sz="2000">
                <a:solidFill>
                  <a:srgbClr val="FFFFFF"/>
                </a:solidFill>
              </a:defRPr>
            </a:lvl8pPr>
            <a:lvl9pPr lvl="8" rtl="0" algn="ctr">
              <a:spcBef>
                <a:spcPts val="1600"/>
              </a:spcBef>
              <a:spcAft>
                <a:spcPts val="1600"/>
              </a:spcAft>
              <a:buNone/>
              <a:defRPr sz="2000">
                <a:solidFill>
                  <a:srgbClr val="FFFFFF"/>
                </a:solidFill>
              </a:defRPr>
            </a:lvl9pPr>
          </a:lstStyle>
          <a:p/>
        </p:txBody>
      </p:sp>
      <p:grpSp>
        <p:nvGrpSpPr>
          <p:cNvPr id="140" name="Google Shape;140;p22"/>
          <p:cNvGrpSpPr/>
          <p:nvPr/>
        </p:nvGrpSpPr>
        <p:grpSpPr>
          <a:xfrm>
            <a:off x="-102401" y="-14864"/>
            <a:ext cx="9351942" cy="1191016"/>
            <a:chOff x="-102401" y="-14864"/>
            <a:chExt cx="9351942" cy="1191016"/>
          </a:xfrm>
        </p:grpSpPr>
        <p:grpSp>
          <p:nvGrpSpPr>
            <p:cNvPr id="141" name="Google Shape;141;p22"/>
            <p:cNvGrpSpPr/>
            <p:nvPr/>
          </p:nvGrpSpPr>
          <p:grpSpPr>
            <a:xfrm>
              <a:off x="-102401" y="-14864"/>
              <a:ext cx="9351942" cy="616900"/>
              <a:chOff x="-210400" y="-1360875"/>
              <a:chExt cx="9351942" cy="888777"/>
            </a:xfrm>
          </p:grpSpPr>
          <p:sp>
            <p:nvSpPr>
              <p:cNvPr id="142" name="Google Shape;142;p22"/>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2"/>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2"/>
          <p:cNvGrpSpPr/>
          <p:nvPr/>
        </p:nvGrpSpPr>
        <p:grpSpPr>
          <a:xfrm>
            <a:off x="100" y="3246656"/>
            <a:ext cx="9143942" cy="2459741"/>
            <a:chOff x="100" y="3246656"/>
            <a:chExt cx="9143942" cy="2459741"/>
          </a:xfrm>
        </p:grpSpPr>
        <p:sp>
          <p:nvSpPr>
            <p:cNvPr id="152" name="Google Shape;152;p22"/>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2"/>
            <p:cNvGrpSpPr/>
            <p:nvPr/>
          </p:nvGrpSpPr>
          <p:grpSpPr>
            <a:xfrm>
              <a:off x="100" y="3246656"/>
              <a:ext cx="9143942" cy="2459741"/>
              <a:chOff x="100" y="3246656"/>
              <a:chExt cx="9143942" cy="2459741"/>
            </a:xfrm>
          </p:grpSpPr>
          <p:sp>
            <p:nvSpPr>
              <p:cNvPr id="156" name="Google Shape;156;p22"/>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2"/>
              <p:cNvGrpSpPr/>
              <p:nvPr/>
            </p:nvGrpSpPr>
            <p:grpSpPr>
              <a:xfrm>
                <a:off x="311626" y="3246656"/>
                <a:ext cx="2659372" cy="2357382"/>
                <a:chOff x="353753" y="2790099"/>
                <a:chExt cx="3269854" cy="2898539"/>
              </a:xfrm>
            </p:grpSpPr>
            <p:sp>
              <p:nvSpPr>
                <p:cNvPr id="184" name="Google Shape;184;p22"/>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2"/>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22"/>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9" name="Shape 189"/>
        <p:cNvGrpSpPr/>
        <p:nvPr/>
      </p:nvGrpSpPr>
      <p:grpSpPr>
        <a:xfrm>
          <a:off x="0" y="0"/>
          <a:ext cx="0" cy="0"/>
          <a:chOff x="0" y="0"/>
          <a:chExt cx="0" cy="0"/>
        </a:xfrm>
      </p:grpSpPr>
      <p:sp>
        <p:nvSpPr>
          <p:cNvPr id="190" name="Google Shape;190;p23"/>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3"/>
          <p:cNvGrpSpPr/>
          <p:nvPr/>
        </p:nvGrpSpPr>
        <p:grpSpPr>
          <a:xfrm flipH="1">
            <a:off x="2207694" y="692645"/>
            <a:ext cx="4283325" cy="3765604"/>
            <a:chOff x="3647700" y="1418025"/>
            <a:chExt cx="3459875" cy="3042175"/>
          </a:xfrm>
        </p:grpSpPr>
        <p:sp>
          <p:nvSpPr>
            <p:cNvPr id="233" name="Google Shape;233;p23"/>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7" name="Google Shape;267;p23"/>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sz="1800">
                <a:solidFill>
                  <a:schemeClr val="accent4"/>
                </a:solidFill>
                <a:latin typeface="Krona One"/>
                <a:ea typeface="Krona One"/>
                <a:cs typeface="Krona One"/>
                <a:sym typeface="Krona One"/>
              </a:defRPr>
            </a:lvl1pPr>
            <a:lvl2pPr lvl="1" rtl="0" algn="ctr">
              <a:spcBef>
                <a:spcPts val="1600"/>
              </a:spcBef>
              <a:spcAft>
                <a:spcPts val="0"/>
              </a:spcAft>
              <a:buNone/>
              <a:defRPr sz="1800">
                <a:solidFill>
                  <a:schemeClr val="accent4"/>
                </a:solidFill>
                <a:latin typeface="Krona One"/>
                <a:ea typeface="Krona One"/>
                <a:cs typeface="Krona One"/>
                <a:sym typeface="Krona One"/>
              </a:defRPr>
            </a:lvl2pPr>
            <a:lvl3pPr lvl="2" rtl="0" algn="ctr">
              <a:spcBef>
                <a:spcPts val="1600"/>
              </a:spcBef>
              <a:spcAft>
                <a:spcPts val="0"/>
              </a:spcAft>
              <a:buNone/>
              <a:defRPr sz="1800">
                <a:solidFill>
                  <a:schemeClr val="accent4"/>
                </a:solidFill>
                <a:latin typeface="Krona One"/>
                <a:ea typeface="Krona One"/>
                <a:cs typeface="Krona One"/>
                <a:sym typeface="Krona One"/>
              </a:defRPr>
            </a:lvl3pPr>
            <a:lvl4pPr lvl="3" rtl="0" algn="ctr">
              <a:spcBef>
                <a:spcPts val="1600"/>
              </a:spcBef>
              <a:spcAft>
                <a:spcPts val="0"/>
              </a:spcAft>
              <a:buNone/>
              <a:defRPr sz="1800">
                <a:solidFill>
                  <a:schemeClr val="accent4"/>
                </a:solidFill>
                <a:latin typeface="Krona One"/>
                <a:ea typeface="Krona One"/>
                <a:cs typeface="Krona One"/>
                <a:sym typeface="Krona One"/>
              </a:defRPr>
            </a:lvl4pPr>
            <a:lvl5pPr lvl="4" rtl="0" algn="ctr">
              <a:spcBef>
                <a:spcPts val="1600"/>
              </a:spcBef>
              <a:spcAft>
                <a:spcPts val="0"/>
              </a:spcAft>
              <a:buNone/>
              <a:defRPr sz="1800">
                <a:solidFill>
                  <a:schemeClr val="accent4"/>
                </a:solidFill>
                <a:latin typeface="Krona One"/>
                <a:ea typeface="Krona One"/>
                <a:cs typeface="Krona One"/>
                <a:sym typeface="Krona One"/>
              </a:defRPr>
            </a:lvl5pPr>
            <a:lvl6pPr lvl="5" rtl="0" algn="ctr">
              <a:spcBef>
                <a:spcPts val="1600"/>
              </a:spcBef>
              <a:spcAft>
                <a:spcPts val="0"/>
              </a:spcAft>
              <a:buNone/>
              <a:defRPr sz="1800">
                <a:solidFill>
                  <a:schemeClr val="accent4"/>
                </a:solidFill>
                <a:latin typeface="Krona One"/>
                <a:ea typeface="Krona One"/>
                <a:cs typeface="Krona One"/>
                <a:sym typeface="Krona One"/>
              </a:defRPr>
            </a:lvl6pPr>
            <a:lvl7pPr lvl="6" rtl="0" algn="ctr">
              <a:spcBef>
                <a:spcPts val="1600"/>
              </a:spcBef>
              <a:spcAft>
                <a:spcPts val="0"/>
              </a:spcAft>
              <a:buNone/>
              <a:defRPr sz="1800">
                <a:solidFill>
                  <a:schemeClr val="accent4"/>
                </a:solidFill>
                <a:latin typeface="Krona One"/>
                <a:ea typeface="Krona One"/>
                <a:cs typeface="Krona One"/>
                <a:sym typeface="Krona One"/>
              </a:defRPr>
            </a:lvl7pPr>
            <a:lvl8pPr lvl="7" rtl="0" algn="ctr">
              <a:spcBef>
                <a:spcPts val="1600"/>
              </a:spcBef>
              <a:spcAft>
                <a:spcPts val="0"/>
              </a:spcAft>
              <a:buNone/>
              <a:defRPr sz="1800">
                <a:solidFill>
                  <a:schemeClr val="accent4"/>
                </a:solidFill>
                <a:latin typeface="Krona One"/>
                <a:ea typeface="Krona One"/>
                <a:cs typeface="Krona One"/>
                <a:sym typeface="Krona One"/>
              </a:defRPr>
            </a:lvl8pPr>
            <a:lvl9pPr lvl="8" rtl="0"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68" name="Google Shape;268;p23"/>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0" name="Shape 27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271" name="Shape 27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72" name="Shape 272"/>
        <p:cNvGrpSpPr/>
        <p:nvPr/>
      </p:nvGrpSpPr>
      <p:grpSpPr>
        <a:xfrm>
          <a:off x="0" y="0"/>
          <a:ext cx="0" cy="0"/>
          <a:chOff x="0" y="0"/>
          <a:chExt cx="0" cy="0"/>
        </a:xfrm>
      </p:grpSpPr>
      <p:sp>
        <p:nvSpPr>
          <p:cNvPr id="273" name="Google Shape;273;p2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74" name="Google Shape;274;p26"/>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FFFFFF"/>
                </a:solidFill>
                <a:latin typeface="Krona One"/>
                <a:ea typeface="Krona One"/>
                <a:cs typeface="Krona One"/>
                <a:sym typeface="Krona One"/>
              </a:defRPr>
            </a:lvl1pPr>
            <a:lvl2pPr lvl="1" rtl="0" algn="ctr">
              <a:spcBef>
                <a:spcPts val="1600"/>
              </a:spcBef>
              <a:spcAft>
                <a:spcPts val="0"/>
              </a:spcAft>
              <a:buNone/>
              <a:defRPr sz="1600">
                <a:solidFill>
                  <a:srgbClr val="FFFFFF"/>
                </a:solidFill>
                <a:latin typeface="Krona One"/>
                <a:ea typeface="Krona One"/>
                <a:cs typeface="Krona One"/>
                <a:sym typeface="Krona One"/>
              </a:defRPr>
            </a:lvl2pPr>
            <a:lvl3pPr lvl="2" rtl="0" algn="ctr">
              <a:spcBef>
                <a:spcPts val="1600"/>
              </a:spcBef>
              <a:spcAft>
                <a:spcPts val="0"/>
              </a:spcAft>
              <a:buNone/>
              <a:defRPr sz="1600">
                <a:solidFill>
                  <a:srgbClr val="FFFFFF"/>
                </a:solidFill>
                <a:latin typeface="Krona One"/>
                <a:ea typeface="Krona One"/>
                <a:cs typeface="Krona One"/>
                <a:sym typeface="Krona One"/>
              </a:defRPr>
            </a:lvl3pPr>
            <a:lvl4pPr lvl="3" rtl="0" algn="ctr">
              <a:spcBef>
                <a:spcPts val="1600"/>
              </a:spcBef>
              <a:spcAft>
                <a:spcPts val="0"/>
              </a:spcAft>
              <a:buNone/>
              <a:defRPr sz="1600">
                <a:solidFill>
                  <a:srgbClr val="FFFFFF"/>
                </a:solidFill>
                <a:latin typeface="Krona One"/>
                <a:ea typeface="Krona One"/>
                <a:cs typeface="Krona One"/>
                <a:sym typeface="Krona One"/>
              </a:defRPr>
            </a:lvl4pPr>
            <a:lvl5pPr lvl="4" rtl="0" algn="ctr">
              <a:spcBef>
                <a:spcPts val="1600"/>
              </a:spcBef>
              <a:spcAft>
                <a:spcPts val="0"/>
              </a:spcAft>
              <a:buNone/>
              <a:defRPr sz="1600">
                <a:solidFill>
                  <a:srgbClr val="FFFFFF"/>
                </a:solidFill>
                <a:latin typeface="Krona One"/>
                <a:ea typeface="Krona One"/>
                <a:cs typeface="Krona One"/>
                <a:sym typeface="Krona One"/>
              </a:defRPr>
            </a:lvl5pPr>
            <a:lvl6pPr lvl="5" rtl="0" algn="ctr">
              <a:spcBef>
                <a:spcPts val="1600"/>
              </a:spcBef>
              <a:spcAft>
                <a:spcPts val="0"/>
              </a:spcAft>
              <a:buNone/>
              <a:defRPr sz="1600">
                <a:solidFill>
                  <a:srgbClr val="FFFFFF"/>
                </a:solidFill>
                <a:latin typeface="Krona One"/>
                <a:ea typeface="Krona One"/>
                <a:cs typeface="Krona One"/>
                <a:sym typeface="Krona One"/>
              </a:defRPr>
            </a:lvl6pPr>
            <a:lvl7pPr lvl="6" rtl="0" algn="ctr">
              <a:spcBef>
                <a:spcPts val="1600"/>
              </a:spcBef>
              <a:spcAft>
                <a:spcPts val="0"/>
              </a:spcAft>
              <a:buNone/>
              <a:defRPr sz="1600">
                <a:solidFill>
                  <a:srgbClr val="FFFFFF"/>
                </a:solidFill>
                <a:latin typeface="Krona One"/>
                <a:ea typeface="Krona One"/>
                <a:cs typeface="Krona One"/>
                <a:sym typeface="Krona One"/>
              </a:defRPr>
            </a:lvl7pPr>
            <a:lvl8pPr lvl="7" rtl="0" algn="ctr">
              <a:spcBef>
                <a:spcPts val="1600"/>
              </a:spcBef>
              <a:spcAft>
                <a:spcPts val="0"/>
              </a:spcAft>
              <a:buNone/>
              <a:defRPr sz="1600">
                <a:solidFill>
                  <a:srgbClr val="FFFFFF"/>
                </a:solidFill>
                <a:latin typeface="Krona One"/>
                <a:ea typeface="Krona One"/>
                <a:cs typeface="Krona One"/>
                <a:sym typeface="Krona One"/>
              </a:defRPr>
            </a:lvl8pPr>
            <a:lvl9pPr lvl="8" rtl="0"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275" name="Google Shape;275;p26"/>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76" name="Google Shape;276;p26"/>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77" name="Google Shape;277;p26"/>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78" name="Google Shape;278;p26"/>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279" name="Google Shape;279;p26"/>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280" name="Google Shape;280;p26"/>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284" name="Shape 284"/>
        <p:cNvGrpSpPr/>
        <p:nvPr/>
      </p:nvGrpSpPr>
      <p:grpSpPr>
        <a:xfrm>
          <a:off x="0" y="0"/>
          <a:ext cx="0" cy="0"/>
          <a:chOff x="0" y="0"/>
          <a:chExt cx="0" cy="0"/>
        </a:xfrm>
      </p:grpSpPr>
      <p:grpSp>
        <p:nvGrpSpPr>
          <p:cNvPr id="285" name="Google Shape;285;p27"/>
          <p:cNvGrpSpPr/>
          <p:nvPr/>
        </p:nvGrpSpPr>
        <p:grpSpPr>
          <a:xfrm>
            <a:off x="-3305083" y="-548461"/>
            <a:ext cx="15774103" cy="10669088"/>
            <a:chOff x="-3305083" y="-548461"/>
            <a:chExt cx="15774103" cy="10669088"/>
          </a:xfrm>
        </p:grpSpPr>
        <p:grpSp>
          <p:nvGrpSpPr>
            <p:cNvPr id="286" name="Google Shape;286;p27"/>
            <p:cNvGrpSpPr/>
            <p:nvPr/>
          </p:nvGrpSpPr>
          <p:grpSpPr>
            <a:xfrm flipH="1" rot="10800000">
              <a:off x="-3305083" y="-548461"/>
              <a:ext cx="15774103" cy="10669088"/>
              <a:chOff x="-785906" y="-1208675"/>
              <a:chExt cx="10735064" cy="7260847"/>
            </a:xfrm>
          </p:grpSpPr>
          <p:sp>
            <p:nvSpPr>
              <p:cNvPr id="287" name="Google Shape;287;p27"/>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7"/>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467" name="Google Shape;467;p27"/>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69" name="Google Shape;469;p27"/>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70" name="Google Shape;470;p27"/>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71" name="Google Shape;471;p27"/>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2" name="Google Shape;472;p27"/>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3" name="Google Shape;473;p27"/>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4" name="Google Shape;474;p27"/>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475" name="Shape 475"/>
        <p:cNvGrpSpPr/>
        <p:nvPr/>
      </p:nvGrpSpPr>
      <p:grpSpPr>
        <a:xfrm>
          <a:off x="0" y="0"/>
          <a:ext cx="0" cy="0"/>
          <a:chOff x="0" y="0"/>
          <a:chExt cx="0" cy="0"/>
        </a:xfrm>
      </p:grpSpPr>
      <p:sp>
        <p:nvSpPr>
          <p:cNvPr id="476" name="Google Shape;476;p28"/>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77" name="Google Shape;477;p28"/>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78" name="Google Shape;478;p28"/>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79" name="Google Shape;479;p28"/>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80" name="Google Shape;480;p28"/>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81" name="Google Shape;481;p28"/>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82" name="Google Shape;482;p28"/>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83" name="Google Shape;483;p2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484" name="Shape 484"/>
        <p:cNvGrpSpPr/>
        <p:nvPr/>
      </p:nvGrpSpPr>
      <p:grpSpPr>
        <a:xfrm>
          <a:off x="0" y="0"/>
          <a:ext cx="0" cy="0"/>
          <a:chOff x="0" y="0"/>
          <a:chExt cx="0" cy="0"/>
        </a:xfrm>
      </p:grpSpPr>
      <p:sp>
        <p:nvSpPr>
          <p:cNvPr id="485" name="Google Shape;485;p29"/>
          <p:cNvSpPr/>
          <p:nvPr/>
        </p:nvSpPr>
        <p:spPr>
          <a:xfrm>
            <a:off x="-447675" y="30175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87" name="Google Shape;487;p29"/>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88" name="Google Shape;488;p29"/>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89" name="Google Shape;489;p29"/>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90" name="Google Shape;490;p29"/>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91" name="Google Shape;491;p29"/>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92" name="Google Shape;492;p29"/>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493" name="Google Shape;493;p29"/>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94" name="Google Shape;494;p29"/>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495" name="Google Shape;495;p29"/>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496" name="Shape 496"/>
        <p:cNvGrpSpPr/>
        <p:nvPr/>
      </p:nvGrpSpPr>
      <p:grpSpPr>
        <a:xfrm>
          <a:off x="0" y="0"/>
          <a:ext cx="0" cy="0"/>
          <a:chOff x="0" y="0"/>
          <a:chExt cx="0" cy="0"/>
        </a:xfrm>
      </p:grpSpPr>
      <p:sp>
        <p:nvSpPr>
          <p:cNvPr id="497" name="Google Shape;497;p30"/>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8" name="Google Shape;498;p30"/>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499" name="Google Shape;499;p30"/>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500" name="Google Shape;500;p30"/>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501" name="Google Shape;501;p30"/>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502" name="Google Shape;502;p30"/>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503" name="Google Shape;503;p30"/>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504" name="Google Shape;504;p30"/>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505" name="Google Shape;505;p30"/>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506" name="Google Shape;506;p30"/>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507" name="Google Shape;507;p30"/>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508" name="Google Shape;508;p30"/>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509" name="Google Shape;509;p30"/>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510" name="Google Shape;510;p30"/>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14" name="Shape 514"/>
        <p:cNvGrpSpPr/>
        <p:nvPr/>
      </p:nvGrpSpPr>
      <p:grpSpPr>
        <a:xfrm>
          <a:off x="0" y="0"/>
          <a:ext cx="0" cy="0"/>
          <a:chOff x="0" y="0"/>
          <a:chExt cx="0" cy="0"/>
        </a:xfrm>
      </p:grpSpPr>
      <p:sp>
        <p:nvSpPr>
          <p:cNvPr id="515" name="Google Shape;515;p3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31"/>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518" name="Google Shape;518;p31"/>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519" name="Google Shape;519;p31"/>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20" name="Google Shape;520;p31"/>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21" name="Google Shape;521;p31"/>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522" name="Google Shape;522;p31"/>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23" name="Google Shape;523;p31"/>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24" name="Google Shape;524;p31"/>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525" name="Google Shape;525;p31"/>
          <p:cNvGrpSpPr/>
          <p:nvPr/>
        </p:nvGrpSpPr>
        <p:grpSpPr>
          <a:xfrm rot="-748857">
            <a:off x="7169336" y="3604972"/>
            <a:ext cx="2411057" cy="1590264"/>
            <a:chOff x="7513054" y="3864348"/>
            <a:chExt cx="2411225" cy="1590375"/>
          </a:xfrm>
        </p:grpSpPr>
        <p:sp>
          <p:nvSpPr>
            <p:cNvPr id="526" name="Google Shape;526;p3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1"/>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9" name="Google Shape;529;p31"/>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30" name="Google Shape;530;p31"/>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31" name="Google Shape;531;p31"/>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532" name="Shape 532"/>
        <p:cNvGrpSpPr/>
        <p:nvPr/>
      </p:nvGrpSpPr>
      <p:grpSpPr>
        <a:xfrm>
          <a:off x="0" y="0"/>
          <a:ext cx="0" cy="0"/>
          <a:chOff x="0" y="0"/>
          <a:chExt cx="0" cy="0"/>
        </a:xfrm>
      </p:grpSpPr>
      <p:sp>
        <p:nvSpPr>
          <p:cNvPr id="533" name="Google Shape;533;p32"/>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5000"/>
            </a:lvl1pPr>
            <a:lvl2pPr lvl="1" rtl="0" algn="r">
              <a:spcBef>
                <a:spcPts val="0"/>
              </a:spcBef>
              <a:spcAft>
                <a:spcPts val="0"/>
              </a:spcAft>
              <a:buNone/>
              <a:defRPr sz="5000"/>
            </a:lvl2pPr>
            <a:lvl3pPr lvl="2" rtl="0" algn="r">
              <a:spcBef>
                <a:spcPts val="0"/>
              </a:spcBef>
              <a:spcAft>
                <a:spcPts val="0"/>
              </a:spcAft>
              <a:buNone/>
              <a:defRPr sz="5000"/>
            </a:lvl3pPr>
            <a:lvl4pPr lvl="3" rtl="0" algn="r">
              <a:spcBef>
                <a:spcPts val="0"/>
              </a:spcBef>
              <a:spcAft>
                <a:spcPts val="0"/>
              </a:spcAft>
              <a:buNone/>
              <a:defRPr sz="5000"/>
            </a:lvl4pPr>
            <a:lvl5pPr lvl="4" rtl="0" algn="r">
              <a:spcBef>
                <a:spcPts val="0"/>
              </a:spcBef>
              <a:spcAft>
                <a:spcPts val="0"/>
              </a:spcAft>
              <a:buNone/>
              <a:defRPr sz="5000"/>
            </a:lvl5pPr>
            <a:lvl6pPr lvl="5" rtl="0" algn="r">
              <a:spcBef>
                <a:spcPts val="0"/>
              </a:spcBef>
              <a:spcAft>
                <a:spcPts val="0"/>
              </a:spcAft>
              <a:buNone/>
              <a:defRPr sz="5000"/>
            </a:lvl6pPr>
            <a:lvl7pPr lvl="6" rtl="0" algn="r">
              <a:spcBef>
                <a:spcPts val="0"/>
              </a:spcBef>
              <a:spcAft>
                <a:spcPts val="0"/>
              </a:spcAft>
              <a:buNone/>
              <a:defRPr sz="5000"/>
            </a:lvl7pPr>
            <a:lvl8pPr lvl="7" rtl="0" algn="r">
              <a:spcBef>
                <a:spcPts val="0"/>
              </a:spcBef>
              <a:spcAft>
                <a:spcPts val="0"/>
              </a:spcAft>
              <a:buNone/>
              <a:defRPr sz="5000"/>
            </a:lvl8pPr>
            <a:lvl9pPr lvl="8" rtl="0" algn="r">
              <a:spcBef>
                <a:spcPts val="0"/>
              </a:spcBef>
              <a:spcAft>
                <a:spcPts val="0"/>
              </a:spcAft>
              <a:buNone/>
              <a:defRPr sz="5000"/>
            </a:lvl9pPr>
          </a:lstStyle>
          <a:p/>
        </p:txBody>
      </p:sp>
      <p:grpSp>
        <p:nvGrpSpPr>
          <p:cNvPr id="535" name="Google Shape;535;p32"/>
          <p:cNvGrpSpPr/>
          <p:nvPr/>
        </p:nvGrpSpPr>
        <p:grpSpPr>
          <a:xfrm>
            <a:off x="0" y="-4175"/>
            <a:ext cx="1838250" cy="5155625"/>
            <a:chOff x="0" y="-4175"/>
            <a:chExt cx="1838250" cy="5155625"/>
          </a:xfrm>
        </p:grpSpPr>
        <p:sp>
          <p:nvSpPr>
            <p:cNvPr id="536" name="Google Shape;536;p3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538" name="Shape 538"/>
        <p:cNvGrpSpPr/>
        <p:nvPr/>
      </p:nvGrpSpPr>
      <p:grpSpPr>
        <a:xfrm>
          <a:off x="0" y="0"/>
          <a:ext cx="0" cy="0"/>
          <a:chOff x="0" y="0"/>
          <a:chExt cx="0" cy="0"/>
        </a:xfrm>
      </p:grpSpPr>
      <p:sp>
        <p:nvSpPr>
          <p:cNvPr id="539" name="Google Shape;539;p33"/>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3"/>
          <p:cNvGrpSpPr/>
          <p:nvPr/>
        </p:nvGrpSpPr>
        <p:grpSpPr>
          <a:xfrm rot="-748857">
            <a:off x="7169336" y="3604972"/>
            <a:ext cx="2411057" cy="1590264"/>
            <a:chOff x="7513054" y="3864348"/>
            <a:chExt cx="2411225" cy="1590375"/>
          </a:xfrm>
        </p:grpSpPr>
        <p:sp>
          <p:nvSpPr>
            <p:cNvPr id="541" name="Google Shape;541;p3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3"/>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544" name="Shape 544"/>
        <p:cNvGrpSpPr/>
        <p:nvPr/>
      </p:nvGrpSpPr>
      <p:grpSpPr>
        <a:xfrm>
          <a:off x="0" y="0"/>
          <a:ext cx="0" cy="0"/>
          <a:chOff x="0" y="0"/>
          <a:chExt cx="0" cy="0"/>
        </a:xfrm>
      </p:grpSpPr>
      <p:sp>
        <p:nvSpPr>
          <p:cNvPr id="545" name="Google Shape;545;p3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548" name="Shape 548"/>
        <p:cNvGrpSpPr/>
        <p:nvPr/>
      </p:nvGrpSpPr>
      <p:grpSpPr>
        <a:xfrm>
          <a:off x="0" y="0"/>
          <a:ext cx="0" cy="0"/>
          <a:chOff x="0" y="0"/>
          <a:chExt cx="0" cy="0"/>
        </a:xfrm>
      </p:grpSpPr>
      <p:sp>
        <p:nvSpPr>
          <p:cNvPr id="549" name="Google Shape;549;p35"/>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50" name="Google Shape;550;p35"/>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553" name="Shape 553"/>
        <p:cNvGrpSpPr/>
        <p:nvPr/>
      </p:nvGrpSpPr>
      <p:grpSpPr>
        <a:xfrm>
          <a:off x="0" y="0"/>
          <a:ext cx="0" cy="0"/>
          <a:chOff x="0" y="0"/>
          <a:chExt cx="0" cy="0"/>
        </a:xfrm>
      </p:grpSpPr>
      <p:sp>
        <p:nvSpPr>
          <p:cNvPr id="554" name="Google Shape;554;p3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556" name="Google Shape;556;p3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557" name="Shape 557"/>
        <p:cNvGrpSpPr/>
        <p:nvPr/>
      </p:nvGrpSpPr>
      <p:grpSpPr>
        <a:xfrm>
          <a:off x="0" y="0"/>
          <a:ext cx="0" cy="0"/>
          <a:chOff x="0" y="0"/>
          <a:chExt cx="0" cy="0"/>
        </a:xfrm>
      </p:grpSpPr>
      <p:sp>
        <p:nvSpPr>
          <p:cNvPr id="558" name="Google Shape;558;p3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3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61" name="Google Shape;561;p3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562" name="Google Shape;562;p3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563" name="Google Shape;563;p37"/>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4" name="Google Shape;564;p37"/>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5" name="Google Shape;565;p3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566" name="Shape 566"/>
        <p:cNvGrpSpPr/>
        <p:nvPr/>
      </p:nvGrpSpPr>
      <p:grpSpPr>
        <a:xfrm>
          <a:off x="0" y="0"/>
          <a:ext cx="0" cy="0"/>
          <a:chOff x="0" y="0"/>
          <a:chExt cx="0" cy="0"/>
        </a:xfrm>
      </p:grpSpPr>
      <p:sp>
        <p:nvSpPr>
          <p:cNvPr id="567" name="Google Shape;567;p38"/>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38"/>
          <p:cNvGrpSpPr/>
          <p:nvPr/>
        </p:nvGrpSpPr>
        <p:grpSpPr>
          <a:xfrm>
            <a:off x="4330675" y="950122"/>
            <a:ext cx="1020000" cy="753600"/>
            <a:chOff x="4330675" y="950122"/>
            <a:chExt cx="1020000" cy="753600"/>
          </a:xfrm>
        </p:grpSpPr>
        <p:sp>
          <p:nvSpPr>
            <p:cNvPr id="570" name="Google Shape;570;p3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71" name="Google Shape;571;p3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72" name="Google Shape;572;p3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8"/>
          <p:cNvGrpSpPr/>
          <p:nvPr/>
        </p:nvGrpSpPr>
        <p:grpSpPr>
          <a:xfrm>
            <a:off x="3572234" y="1304769"/>
            <a:ext cx="5009553" cy="3840746"/>
            <a:chOff x="3647700" y="1418025"/>
            <a:chExt cx="3459875" cy="3042175"/>
          </a:xfrm>
        </p:grpSpPr>
        <p:sp>
          <p:nvSpPr>
            <p:cNvPr id="574" name="Google Shape;574;p3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38"/>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608" name="Google Shape;608;p3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610" name="Shape 610"/>
        <p:cNvGrpSpPr/>
        <p:nvPr/>
      </p:nvGrpSpPr>
      <p:grpSpPr>
        <a:xfrm>
          <a:off x="0" y="0"/>
          <a:ext cx="0" cy="0"/>
          <a:chOff x="0" y="0"/>
          <a:chExt cx="0" cy="0"/>
        </a:xfrm>
      </p:grpSpPr>
      <p:grpSp>
        <p:nvGrpSpPr>
          <p:cNvPr id="611" name="Google Shape;611;p39"/>
          <p:cNvGrpSpPr/>
          <p:nvPr/>
        </p:nvGrpSpPr>
        <p:grpSpPr>
          <a:xfrm>
            <a:off x="-146206" y="971560"/>
            <a:ext cx="9436379" cy="3258279"/>
            <a:chOff x="-604425" y="-5735707"/>
            <a:chExt cx="7499904" cy="2589635"/>
          </a:xfrm>
        </p:grpSpPr>
        <p:sp>
          <p:nvSpPr>
            <p:cNvPr id="612" name="Google Shape;612;p3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3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5" name="Google Shape;615;p3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616" name="Google Shape;616;p3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7" name="Google Shape;617;p3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618" name="Google Shape;618;p3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619" name="Google Shape;619;p3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620" name="Google Shape;620;p3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 name="Google Shape;621;p3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622" name="Google Shape;622;p3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623" name="Shape 623"/>
        <p:cNvGrpSpPr/>
        <p:nvPr/>
      </p:nvGrpSpPr>
      <p:grpSpPr>
        <a:xfrm>
          <a:off x="0" y="0"/>
          <a:ext cx="0" cy="0"/>
          <a:chOff x="0" y="0"/>
          <a:chExt cx="0" cy="0"/>
        </a:xfrm>
      </p:grpSpPr>
      <p:sp>
        <p:nvSpPr>
          <p:cNvPr id="624" name="Google Shape;624;p40"/>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26" name="Google Shape;626;p40"/>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628" name="Google Shape;628;p40"/>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629" name="Shape 629"/>
        <p:cNvGrpSpPr/>
        <p:nvPr/>
      </p:nvGrpSpPr>
      <p:grpSpPr>
        <a:xfrm>
          <a:off x="0" y="0"/>
          <a:ext cx="0" cy="0"/>
          <a:chOff x="0" y="0"/>
          <a:chExt cx="0" cy="0"/>
        </a:xfrm>
      </p:grpSpPr>
      <p:sp>
        <p:nvSpPr>
          <p:cNvPr id="630" name="Google Shape;630;p41"/>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1" name="Google Shape;631;p41"/>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2" name="Google Shape;632;p41"/>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33" name="Google Shape;633;p41"/>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42"/>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37" name="Google Shape;63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38" name="Google Shape;63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642" name="Shape 642"/>
        <p:cNvGrpSpPr/>
        <p:nvPr/>
      </p:nvGrpSpPr>
      <p:grpSpPr>
        <a:xfrm>
          <a:off x="0" y="0"/>
          <a:ext cx="0" cy="0"/>
          <a:chOff x="0" y="0"/>
          <a:chExt cx="0" cy="0"/>
        </a:xfrm>
      </p:grpSpPr>
      <p:sp>
        <p:nvSpPr>
          <p:cNvPr id="643" name="Google Shape;643;p44"/>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atin typeface="Krona One"/>
                <a:ea typeface="Krona One"/>
                <a:cs typeface="Krona One"/>
                <a:sym typeface="Kron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4" name="Google Shape;644;p44"/>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5" name="Google Shape;64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46" name="Google Shape;646;p44"/>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4"/>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4"/>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44"/>
          <p:cNvGrpSpPr/>
          <p:nvPr/>
        </p:nvGrpSpPr>
        <p:grpSpPr>
          <a:xfrm>
            <a:off x="3389744" y="4759529"/>
            <a:ext cx="563794" cy="390619"/>
            <a:chOff x="3394506" y="4742861"/>
            <a:chExt cx="563794" cy="390619"/>
          </a:xfrm>
        </p:grpSpPr>
        <p:sp>
          <p:nvSpPr>
            <p:cNvPr id="650" name="Google Shape;650;p44"/>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4"/>
          <p:cNvGrpSpPr/>
          <p:nvPr/>
        </p:nvGrpSpPr>
        <p:grpSpPr>
          <a:xfrm>
            <a:off x="-1255789" y="1805"/>
            <a:ext cx="2699228" cy="5242522"/>
            <a:chOff x="-1255789" y="-99025"/>
            <a:chExt cx="2699228" cy="5242522"/>
          </a:xfrm>
        </p:grpSpPr>
        <p:grpSp>
          <p:nvGrpSpPr>
            <p:cNvPr id="653" name="Google Shape;653;p44"/>
            <p:cNvGrpSpPr/>
            <p:nvPr/>
          </p:nvGrpSpPr>
          <p:grpSpPr>
            <a:xfrm>
              <a:off x="-66750" y="-99025"/>
              <a:ext cx="246027" cy="5242522"/>
              <a:chOff x="-66750" y="-99025"/>
              <a:chExt cx="246027" cy="5242522"/>
            </a:xfrm>
          </p:grpSpPr>
          <p:sp>
            <p:nvSpPr>
              <p:cNvPr id="654" name="Google Shape;654;p4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4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2" name="Shape 662"/>
        <p:cNvGrpSpPr/>
        <p:nvPr/>
      </p:nvGrpSpPr>
      <p:grpSpPr>
        <a:xfrm>
          <a:off x="0" y="0"/>
          <a:ext cx="0" cy="0"/>
          <a:chOff x="0" y="0"/>
          <a:chExt cx="0" cy="0"/>
        </a:xfrm>
      </p:grpSpPr>
      <p:sp>
        <p:nvSpPr>
          <p:cNvPr id="663" name="Google Shape;663;p45"/>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5" name="Google Shape;665;p4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5"/>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7" name="Google Shape;667;p45"/>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8" name="Shape 668"/>
        <p:cNvGrpSpPr/>
        <p:nvPr/>
      </p:nvGrpSpPr>
      <p:grpSpPr>
        <a:xfrm>
          <a:off x="0" y="0"/>
          <a:ext cx="0" cy="0"/>
          <a:chOff x="0" y="0"/>
          <a:chExt cx="0" cy="0"/>
        </a:xfrm>
      </p:grpSpPr>
      <p:sp>
        <p:nvSpPr>
          <p:cNvPr id="669" name="Google Shape;669;p46"/>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71" name="Google Shape;671;p4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Lato"/>
              <a:buAutoNum type="arabicPeriod"/>
              <a:defRPr sz="1200"/>
            </a:lvl1pPr>
            <a:lvl2pPr indent="-298450" lvl="1" marL="914400" rtl="0">
              <a:spcBef>
                <a:spcPts val="1600"/>
              </a:spcBef>
              <a:spcAft>
                <a:spcPts val="0"/>
              </a:spcAft>
              <a:buClr>
                <a:schemeClr val="lt1"/>
              </a:buClr>
              <a:buSzPts val="1100"/>
              <a:buFont typeface="Muli"/>
              <a:buAutoNum type="alphaLcPeriod"/>
              <a:defRPr/>
            </a:lvl2pPr>
            <a:lvl3pPr indent="-298450" lvl="2" marL="1371600" rtl="0">
              <a:spcBef>
                <a:spcPts val="1600"/>
              </a:spcBef>
              <a:spcAft>
                <a:spcPts val="0"/>
              </a:spcAft>
              <a:buClr>
                <a:schemeClr val="lt1"/>
              </a:buClr>
              <a:buSzPts val="1100"/>
              <a:buFont typeface="Muli"/>
              <a:buAutoNum type="romanLcPeriod"/>
              <a:defRPr/>
            </a:lvl3pPr>
            <a:lvl4pPr indent="-298450" lvl="3" marL="1828800" rtl="0">
              <a:spcBef>
                <a:spcPts val="1600"/>
              </a:spcBef>
              <a:spcAft>
                <a:spcPts val="0"/>
              </a:spcAft>
              <a:buClr>
                <a:schemeClr val="lt1"/>
              </a:buClr>
              <a:buSzPts val="1100"/>
              <a:buFont typeface="Muli"/>
              <a:buAutoNum type="arabicPeriod"/>
              <a:defRPr/>
            </a:lvl4pPr>
            <a:lvl5pPr indent="-298450" lvl="4" marL="2286000" rtl="0">
              <a:spcBef>
                <a:spcPts val="1600"/>
              </a:spcBef>
              <a:spcAft>
                <a:spcPts val="0"/>
              </a:spcAft>
              <a:buClr>
                <a:schemeClr val="lt1"/>
              </a:buClr>
              <a:buSzPts val="1100"/>
              <a:buFont typeface="Muli"/>
              <a:buAutoNum type="alphaLcPeriod"/>
              <a:defRPr/>
            </a:lvl5pPr>
            <a:lvl6pPr indent="-298450" lvl="5" marL="2743200" rtl="0">
              <a:spcBef>
                <a:spcPts val="1600"/>
              </a:spcBef>
              <a:spcAft>
                <a:spcPts val="0"/>
              </a:spcAft>
              <a:buClr>
                <a:schemeClr val="lt1"/>
              </a:buClr>
              <a:buSzPts val="1100"/>
              <a:buFont typeface="Muli"/>
              <a:buAutoNum type="romanLcPeriod"/>
              <a:defRPr/>
            </a:lvl6pPr>
            <a:lvl7pPr indent="-298450" lvl="6" marL="3200400" rtl="0">
              <a:spcBef>
                <a:spcPts val="1600"/>
              </a:spcBef>
              <a:spcAft>
                <a:spcPts val="0"/>
              </a:spcAft>
              <a:buClr>
                <a:schemeClr val="lt1"/>
              </a:buClr>
              <a:buSzPts val="1100"/>
              <a:buFont typeface="Muli"/>
              <a:buAutoNum type="arabicPeriod"/>
              <a:defRPr/>
            </a:lvl7pPr>
            <a:lvl8pPr indent="-298450" lvl="7" marL="3657600" rtl="0">
              <a:spcBef>
                <a:spcPts val="1600"/>
              </a:spcBef>
              <a:spcAft>
                <a:spcPts val="0"/>
              </a:spcAft>
              <a:buClr>
                <a:schemeClr val="lt1"/>
              </a:buClr>
              <a:buSzPts val="1100"/>
              <a:buFont typeface="Muli"/>
              <a:buAutoNum type="alphaLcPeriod"/>
              <a:defRPr/>
            </a:lvl8pPr>
            <a:lvl9pPr indent="-298450" lvl="8" marL="4114800" rtl="0">
              <a:spcBef>
                <a:spcPts val="1600"/>
              </a:spcBef>
              <a:spcAft>
                <a:spcPts val="1600"/>
              </a:spcAft>
              <a:buClr>
                <a:schemeClr val="lt1"/>
              </a:buClr>
              <a:buSzPts val="1100"/>
              <a:buFont typeface="Muli"/>
              <a:buAutoNum type="romanLcPeriod"/>
              <a:defRPr/>
            </a:lvl9pPr>
          </a:lstStyle>
          <a:p/>
        </p:txBody>
      </p:sp>
      <p:sp>
        <p:nvSpPr>
          <p:cNvPr id="672" name="Google Shape;67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73" name="Google Shape;673;p4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5" name="Shape 675"/>
        <p:cNvGrpSpPr/>
        <p:nvPr/>
      </p:nvGrpSpPr>
      <p:grpSpPr>
        <a:xfrm>
          <a:off x="0" y="0"/>
          <a:ext cx="0" cy="0"/>
          <a:chOff x="0" y="0"/>
          <a:chExt cx="0" cy="0"/>
        </a:xfrm>
      </p:grpSpPr>
      <p:sp>
        <p:nvSpPr>
          <p:cNvPr id="676" name="Google Shape;676;p4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77" name="Google Shape;677;p47"/>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000000"/>
                </a:solidFill>
                <a:latin typeface="Krona One"/>
                <a:ea typeface="Krona One"/>
                <a:cs typeface="Krona One"/>
                <a:sym typeface="Krona One"/>
              </a:defRPr>
            </a:lvl1pPr>
            <a:lvl2pPr lvl="1" rtl="0">
              <a:lnSpc>
                <a:spcPct val="100000"/>
              </a:lnSpc>
              <a:spcBef>
                <a:spcPts val="0"/>
              </a:spcBef>
              <a:spcAft>
                <a:spcPts val="0"/>
              </a:spcAft>
              <a:buNone/>
              <a:defRPr>
                <a:solidFill>
                  <a:srgbClr val="000000"/>
                </a:solidFill>
                <a:latin typeface="Krona One"/>
                <a:ea typeface="Krona One"/>
                <a:cs typeface="Krona One"/>
                <a:sym typeface="Krona One"/>
              </a:defRPr>
            </a:lvl2pPr>
            <a:lvl3pPr lvl="2" rtl="0">
              <a:lnSpc>
                <a:spcPct val="100000"/>
              </a:lnSpc>
              <a:spcBef>
                <a:spcPts val="0"/>
              </a:spcBef>
              <a:spcAft>
                <a:spcPts val="0"/>
              </a:spcAft>
              <a:buNone/>
              <a:defRPr>
                <a:solidFill>
                  <a:srgbClr val="000000"/>
                </a:solidFill>
                <a:latin typeface="Krona One"/>
                <a:ea typeface="Krona One"/>
                <a:cs typeface="Krona One"/>
                <a:sym typeface="Krona One"/>
              </a:defRPr>
            </a:lvl3pPr>
            <a:lvl4pPr lvl="3" rtl="0">
              <a:lnSpc>
                <a:spcPct val="100000"/>
              </a:lnSpc>
              <a:spcBef>
                <a:spcPts val="0"/>
              </a:spcBef>
              <a:spcAft>
                <a:spcPts val="0"/>
              </a:spcAft>
              <a:buNone/>
              <a:defRPr>
                <a:solidFill>
                  <a:srgbClr val="000000"/>
                </a:solidFill>
                <a:latin typeface="Krona One"/>
                <a:ea typeface="Krona One"/>
                <a:cs typeface="Krona One"/>
                <a:sym typeface="Krona One"/>
              </a:defRPr>
            </a:lvl4pPr>
            <a:lvl5pPr lvl="4" rtl="0">
              <a:lnSpc>
                <a:spcPct val="100000"/>
              </a:lnSpc>
              <a:spcBef>
                <a:spcPts val="0"/>
              </a:spcBef>
              <a:spcAft>
                <a:spcPts val="0"/>
              </a:spcAft>
              <a:buNone/>
              <a:defRPr>
                <a:solidFill>
                  <a:srgbClr val="000000"/>
                </a:solidFill>
                <a:latin typeface="Krona One"/>
                <a:ea typeface="Krona One"/>
                <a:cs typeface="Krona One"/>
                <a:sym typeface="Krona One"/>
              </a:defRPr>
            </a:lvl5pPr>
            <a:lvl6pPr lvl="5" rtl="0">
              <a:lnSpc>
                <a:spcPct val="100000"/>
              </a:lnSpc>
              <a:spcBef>
                <a:spcPts val="0"/>
              </a:spcBef>
              <a:spcAft>
                <a:spcPts val="0"/>
              </a:spcAft>
              <a:buNone/>
              <a:defRPr>
                <a:solidFill>
                  <a:srgbClr val="000000"/>
                </a:solidFill>
                <a:latin typeface="Krona One"/>
                <a:ea typeface="Krona One"/>
                <a:cs typeface="Krona One"/>
                <a:sym typeface="Krona One"/>
              </a:defRPr>
            </a:lvl6pPr>
            <a:lvl7pPr lvl="6" rtl="0">
              <a:lnSpc>
                <a:spcPct val="100000"/>
              </a:lnSpc>
              <a:spcBef>
                <a:spcPts val="0"/>
              </a:spcBef>
              <a:spcAft>
                <a:spcPts val="0"/>
              </a:spcAft>
              <a:buNone/>
              <a:defRPr>
                <a:solidFill>
                  <a:srgbClr val="000000"/>
                </a:solidFill>
                <a:latin typeface="Krona One"/>
                <a:ea typeface="Krona One"/>
                <a:cs typeface="Krona One"/>
                <a:sym typeface="Krona One"/>
              </a:defRPr>
            </a:lvl7pPr>
            <a:lvl8pPr lvl="7" rtl="0">
              <a:lnSpc>
                <a:spcPct val="100000"/>
              </a:lnSpc>
              <a:spcBef>
                <a:spcPts val="0"/>
              </a:spcBef>
              <a:spcAft>
                <a:spcPts val="0"/>
              </a:spcAft>
              <a:buNone/>
              <a:defRPr>
                <a:solidFill>
                  <a:srgbClr val="000000"/>
                </a:solidFill>
                <a:latin typeface="Krona One"/>
                <a:ea typeface="Krona One"/>
                <a:cs typeface="Krona One"/>
                <a:sym typeface="Krona One"/>
              </a:defRPr>
            </a:lvl8pPr>
            <a:lvl9pPr lvl="8" rtl="0">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678" name="Google Shape;678;p47"/>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679" name="Google Shape;679;p47"/>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680" name="Google Shape;680;p47"/>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681" name="Google Shape;681;p4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7"/>
          <p:cNvGrpSpPr/>
          <p:nvPr/>
        </p:nvGrpSpPr>
        <p:grpSpPr>
          <a:xfrm>
            <a:off x="3389744" y="4759529"/>
            <a:ext cx="563794" cy="390619"/>
            <a:chOff x="3394506" y="4742861"/>
            <a:chExt cx="563794" cy="390619"/>
          </a:xfrm>
        </p:grpSpPr>
        <p:sp>
          <p:nvSpPr>
            <p:cNvPr id="686" name="Google Shape;686;p4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8" name="Shape 688"/>
        <p:cNvGrpSpPr/>
        <p:nvPr/>
      </p:nvGrpSpPr>
      <p:grpSpPr>
        <a:xfrm>
          <a:off x="0" y="0"/>
          <a:ext cx="0" cy="0"/>
          <a:chOff x="0" y="0"/>
          <a:chExt cx="0" cy="0"/>
        </a:xfrm>
      </p:grpSpPr>
      <p:sp>
        <p:nvSpPr>
          <p:cNvPr id="689" name="Google Shape;689;p48"/>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90" name="Google Shape;69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691" name="Google Shape;691;p48"/>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8"/>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48"/>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4" name="Shape 694"/>
        <p:cNvGrpSpPr/>
        <p:nvPr/>
      </p:nvGrpSpPr>
      <p:grpSpPr>
        <a:xfrm>
          <a:off x="0" y="0"/>
          <a:ext cx="0" cy="0"/>
          <a:chOff x="0" y="0"/>
          <a:chExt cx="0" cy="0"/>
        </a:xfrm>
      </p:grpSpPr>
      <p:sp>
        <p:nvSpPr>
          <p:cNvPr id="695" name="Google Shape;695;p49"/>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6" name="Google Shape;696;p49"/>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rgbClr val="FFFFFF"/>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7" name="Google Shape;697;p4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9" name="Shape 699"/>
        <p:cNvGrpSpPr/>
        <p:nvPr/>
      </p:nvGrpSpPr>
      <p:grpSpPr>
        <a:xfrm>
          <a:off x="0" y="0"/>
          <a:ext cx="0" cy="0"/>
          <a:chOff x="0" y="0"/>
          <a:chExt cx="0" cy="0"/>
        </a:xfrm>
      </p:grpSpPr>
      <p:sp>
        <p:nvSpPr>
          <p:cNvPr id="700" name="Google Shape;700;p50"/>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50"/>
          <p:cNvGrpSpPr/>
          <p:nvPr/>
        </p:nvGrpSpPr>
        <p:grpSpPr>
          <a:xfrm rot="-748857">
            <a:off x="7388874" y="4089847"/>
            <a:ext cx="2411057" cy="1590264"/>
            <a:chOff x="7513054" y="3864348"/>
            <a:chExt cx="2411225" cy="1590375"/>
          </a:xfrm>
        </p:grpSpPr>
        <p:sp>
          <p:nvSpPr>
            <p:cNvPr id="702" name="Google Shape;702;p5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50"/>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50"/>
          <p:cNvGrpSpPr/>
          <p:nvPr/>
        </p:nvGrpSpPr>
        <p:grpSpPr>
          <a:xfrm>
            <a:off x="713221" y="551350"/>
            <a:ext cx="7717458" cy="4044300"/>
            <a:chOff x="713225" y="551350"/>
            <a:chExt cx="7980000" cy="4044300"/>
          </a:xfrm>
        </p:grpSpPr>
        <p:sp>
          <p:nvSpPr>
            <p:cNvPr id="706" name="Google Shape;706;p50"/>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50"/>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1"/>
              </a:buClr>
              <a:buSzPts val="4800"/>
              <a:buNone/>
              <a:defRPr b="1" sz="63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9" name="Shape 719"/>
        <p:cNvGrpSpPr/>
        <p:nvPr/>
      </p:nvGrpSpPr>
      <p:grpSpPr>
        <a:xfrm>
          <a:off x="0" y="0"/>
          <a:ext cx="0" cy="0"/>
          <a:chOff x="0" y="0"/>
          <a:chExt cx="0" cy="0"/>
        </a:xfrm>
      </p:grpSpPr>
      <p:sp>
        <p:nvSpPr>
          <p:cNvPr id="720" name="Google Shape;720;p51"/>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1"/>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3" name="Google Shape;723;p51"/>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4" name="Shape 724"/>
        <p:cNvGrpSpPr/>
        <p:nvPr/>
      </p:nvGrpSpPr>
      <p:grpSpPr>
        <a:xfrm>
          <a:off x="0" y="0"/>
          <a:ext cx="0" cy="0"/>
          <a:chOff x="0" y="0"/>
          <a:chExt cx="0" cy="0"/>
        </a:xfrm>
      </p:grpSpPr>
      <p:sp>
        <p:nvSpPr>
          <p:cNvPr id="725" name="Google Shape;725;p52"/>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727" name="Google Shape;727;p52"/>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8" name="Google Shape;728;p52"/>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rgbClr val="FFFFFF"/>
                </a:solidFill>
              </a:defRPr>
            </a:lvl1pPr>
            <a:lvl2pPr lvl="1" rtl="0" algn="ctr">
              <a:spcBef>
                <a:spcPts val="1600"/>
              </a:spcBef>
              <a:spcAft>
                <a:spcPts val="0"/>
              </a:spcAft>
              <a:buNone/>
              <a:defRPr sz="2000">
                <a:solidFill>
                  <a:srgbClr val="FFFFFF"/>
                </a:solidFill>
              </a:defRPr>
            </a:lvl2pPr>
            <a:lvl3pPr lvl="2" rtl="0" algn="ctr">
              <a:spcBef>
                <a:spcPts val="1600"/>
              </a:spcBef>
              <a:spcAft>
                <a:spcPts val="0"/>
              </a:spcAft>
              <a:buNone/>
              <a:defRPr sz="2000">
                <a:solidFill>
                  <a:srgbClr val="FFFFFF"/>
                </a:solidFill>
              </a:defRPr>
            </a:lvl3pPr>
            <a:lvl4pPr lvl="3" rtl="0" algn="ctr">
              <a:spcBef>
                <a:spcPts val="1600"/>
              </a:spcBef>
              <a:spcAft>
                <a:spcPts val="0"/>
              </a:spcAft>
              <a:buNone/>
              <a:defRPr sz="2000">
                <a:solidFill>
                  <a:srgbClr val="FFFFFF"/>
                </a:solidFill>
              </a:defRPr>
            </a:lvl4pPr>
            <a:lvl5pPr lvl="4" rtl="0" algn="ctr">
              <a:spcBef>
                <a:spcPts val="1600"/>
              </a:spcBef>
              <a:spcAft>
                <a:spcPts val="0"/>
              </a:spcAft>
              <a:buNone/>
              <a:defRPr sz="2000">
                <a:solidFill>
                  <a:srgbClr val="FFFFFF"/>
                </a:solidFill>
              </a:defRPr>
            </a:lvl5pPr>
            <a:lvl6pPr lvl="5" rtl="0" algn="ctr">
              <a:spcBef>
                <a:spcPts val="1600"/>
              </a:spcBef>
              <a:spcAft>
                <a:spcPts val="0"/>
              </a:spcAft>
              <a:buNone/>
              <a:defRPr sz="2000">
                <a:solidFill>
                  <a:srgbClr val="FFFFFF"/>
                </a:solidFill>
              </a:defRPr>
            </a:lvl6pPr>
            <a:lvl7pPr lvl="6" rtl="0" algn="ctr">
              <a:spcBef>
                <a:spcPts val="1600"/>
              </a:spcBef>
              <a:spcAft>
                <a:spcPts val="0"/>
              </a:spcAft>
              <a:buNone/>
              <a:defRPr sz="2000">
                <a:solidFill>
                  <a:srgbClr val="FFFFFF"/>
                </a:solidFill>
              </a:defRPr>
            </a:lvl7pPr>
            <a:lvl8pPr lvl="7" rtl="0" algn="ctr">
              <a:spcBef>
                <a:spcPts val="1600"/>
              </a:spcBef>
              <a:spcAft>
                <a:spcPts val="0"/>
              </a:spcAft>
              <a:buNone/>
              <a:defRPr sz="2000">
                <a:solidFill>
                  <a:srgbClr val="FFFFFF"/>
                </a:solidFill>
              </a:defRPr>
            </a:lvl8pPr>
            <a:lvl9pPr lvl="8" rtl="0" algn="ctr">
              <a:spcBef>
                <a:spcPts val="1600"/>
              </a:spcBef>
              <a:spcAft>
                <a:spcPts val="1600"/>
              </a:spcAft>
              <a:buNone/>
              <a:defRPr sz="2000">
                <a:solidFill>
                  <a:srgbClr val="FFFFFF"/>
                </a:solidFill>
              </a:defRPr>
            </a:lvl9pPr>
          </a:lstStyle>
          <a:p/>
        </p:txBody>
      </p:sp>
      <p:grpSp>
        <p:nvGrpSpPr>
          <p:cNvPr id="729" name="Google Shape;729;p52"/>
          <p:cNvGrpSpPr/>
          <p:nvPr/>
        </p:nvGrpSpPr>
        <p:grpSpPr>
          <a:xfrm>
            <a:off x="-102401" y="-14864"/>
            <a:ext cx="9351942" cy="1191016"/>
            <a:chOff x="-102401" y="-14864"/>
            <a:chExt cx="9351942" cy="1191016"/>
          </a:xfrm>
        </p:grpSpPr>
        <p:grpSp>
          <p:nvGrpSpPr>
            <p:cNvPr id="730" name="Google Shape;730;p52"/>
            <p:cNvGrpSpPr/>
            <p:nvPr/>
          </p:nvGrpSpPr>
          <p:grpSpPr>
            <a:xfrm>
              <a:off x="-102401" y="-14864"/>
              <a:ext cx="9351942" cy="616900"/>
              <a:chOff x="-210400" y="-1360875"/>
              <a:chExt cx="9351942" cy="888777"/>
            </a:xfrm>
          </p:grpSpPr>
          <p:sp>
            <p:nvSpPr>
              <p:cNvPr id="731" name="Google Shape;731;p52"/>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52"/>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2"/>
          <p:cNvGrpSpPr/>
          <p:nvPr/>
        </p:nvGrpSpPr>
        <p:grpSpPr>
          <a:xfrm>
            <a:off x="100" y="3246656"/>
            <a:ext cx="9143942" cy="2459741"/>
            <a:chOff x="100" y="3246656"/>
            <a:chExt cx="9143942" cy="2459741"/>
          </a:xfrm>
        </p:grpSpPr>
        <p:sp>
          <p:nvSpPr>
            <p:cNvPr id="741" name="Google Shape;741;p52"/>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52"/>
            <p:cNvGrpSpPr/>
            <p:nvPr/>
          </p:nvGrpSpPr>
          <p:grpSpPr>
            <a:xfrm>
              <a:off x="100" y="3246656"/>
              <a:ext cx="9143942" cy="2459741"/>
              <a:chOff x="100" y="3246656"/>
              <a:chExt cx="9143942" cy="2459741"/>
            </a:xfrm>
          </p:grpSpPr>
          <p:sp>
            <p:nvSpPr>
              <p:cNvPr id="745" name="Google Shape;745;p52"/>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52"/>
              <p:cNvGrpSpPr/>
              <p:nvPr/>
            </p:nvGrpSpPr>
            <p:grpSpPr>
              <a:xfrm>
                <a:off x="311626" y="3246656"/>
                <a:ext cx="2659372" cy="2357382"/>
                <a:chOff x="353753" y="2790099"/>
                <a:chExt cx="3269854" cy="2898539"/>
              </a:xfrm>
            </p:grpSpPr>
            <p:sp>
              <p:nvSpPr>
                <p:cNvPr id="773" name="Google Shape;773;p52"/>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52"/>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7" name="Google Shape;777;p52"/>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8" name="Shape 778"/>
        <p:cNvGrpSpPr/>
        <p:nvPr/>
      </p:nvGrpSpPr>
      <p:grpSpPr>
        <a:xfrm>
          <a:off x="0" y="0"/>
          <a:ext cx="0" cy="0"/>
          <a:chOff x="0" y="0"/>
          <a:chExt cx="0" cy="0"/>
        </a:xfrm>
      </p:grpSpPr>
      <p:sp>
        <p:nvSpPr>
          <p:cNvPr id="779" name="Google Shape;779;p53"/>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53"/>
          <p:cNvGrpSpPr/>
          <p:nvPr/>
        </p:nvGrpSpPr>
        <p:grpSpPr>
          <a:xfrm flipH="1">
            <a:off x="2207694" y="692645"/>
            <a:ext cx="4283325" cy="3765604"/>
            <a:chOff x="3647700" y="1418025"/>
            <a:chExt cx="3459875" cy="3042175"/>
          </a:xfrm>
        </p:grpSpPr>
        <p:sp>
          <p:nvSpPr>
            <p:cNvPr id="822" name="Google Shape;822;p53"/>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53"/>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6" name="Google Shape;856;p53"/>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sz="1800">
                <a:solidFill>
                  <a:schemeClr val="accent4"/>
                </a:solidFill>
                <a:latin typeface="Krona One"/>
                <a:ea typeface="Krona One"/>
                <a:cs typeface="Krona One"/>
                <a:sym typeface="Krona One"/>
              </a:defRPr>
            </a:lvl1pPr>
            <a:lvl2pPr lvl="1" rtl="0" algn="ctr">
              <a:spcBef>
                <a:spcPts val="1600"/>
              </a:spcBef>
              <a:spcAft>
                <a:spcPts val="0"/>
              </a:spcAft>
              <a:buNone/>
              <a:defRPr sz="1800">
                <a:solidFill>
                  <a:schemeClr val="accent4"/>
                </a:solidFill>
                <a:latin typeface="Krona One"/>
                <a:ea typeface="Krona One"/>
                <a:cs typeface="Krona One"/>
                <a:sym typeface="Krona One"/>
              </a:defRPr>
            </a:lvl2pPr>
            <a:lvl3pPr lvl="2" rtl="0" algn="ctr">
              <a:spcBef>
                <a:spcPts val="1600"/>
              </a:spcBef>
              <a:spcAft>
                <a:spcPts val="0"/>
              </a:spcAft>
              <a:buNone/>
              <a:defRPr sz="1800">
                <a:solidFill>
                  <a:schemeClr val="accent4"/>
                </a:solidFill>
                <a:latin typeface="Krona One"/>
                <a:ea typeface="Krona One"/>
                <a:cs typeface="Krona One"/>
                <a:sym typeface="Krona One"/>
              </a:defRPr>
            </a:lvl3pPr>
            <a:lvl4pPr lvl="3" rtl="0" algn="ctr">
              <a:spcBef>
                <a:spcPts val="1600"/>
              </a:spcBef>
              <a:spcAft>
                <a:spcPts val="0"/>
              </a:spcAft>
              <a:buNone/>
              <a:defRPr sz="1800">
                <a:solidFill>
                  <a:schemeClr val="accent4"/>
                </a:solidFill>
                <a:latin typeface="Krona One"/>
                <a:ea typeface="Krona One"/>
                <a:cs typeface="Krona One"/>
                <a:sym typeface="Krona One"/>
              </a:defRPr>
            </a:lvl4pPr>
            <a:lvl5pPr lvl="4" rtl="0" algn="ctr">
              <a:spcBef>
                <a:spcPts val="1600"/>
              </a:spcBef>
              <a:spcAft>
                <a:spcPts val="0"/>
              </a:spcAft>
              <a:buNone/>
              <a:defRPr sz="1800">
                <a:solidFill>
                  <a:schemeClr val="accent4"/>
                </a:solidFill>
                <a:latin typeface="Krona One"/>
                <a:ea typeface="Krona One"/>
                <a:cs typeface="Krona One"/>
                <a:sym typeface="Krona One"/>
              </a:defRPr>
            </a:lvl5pPr>
            <a:lvl6pPr lvl="5" rtl="0" algn="ctr">
              <a:spcBef>
                <a:spcPts val="1600"/>
              </a:spcBef>
              <a:spcAft>
                <a:spcPts val="0"/>
              </a:spcAft>
              <a:buNone/>
              <a:defRPr sz="1800">
                <a:solidFill>
                  <a:schemeClr val="accent4"/>
                </a:solidFill>
                <a:latin typeface="Krona One"/>
                <a:ea typeface="Krona One"/>
                <a:cs typeface="Krona One"/>
                <a:sym typeface="Krona One"/>
              </a:defRPr>
            </a:lvl6pPr>
            <a:lvl7pPr lvl="6" rtl="0" algn="ctr">
              <a:spcBef>
                <a:spcPts val="1600"/>
              </a:spcBef>
              <a:spcAft>
                <a:spcPts val="0"/>
              </a:spcAft>
              <a:buNone/>
              <a:defRPr sz="1800">
                <a:solidFill>
                  <a:schemeClr val="accent4"/>
                </a:solidFill>
                <a:latin typeface="Krona One"/>
                <a:ea typeface="Krona One"/>
                <a:cs typeface="Krona One"/>
                <a:sym typeface="Krona One"/>
              </a:defRPr>
            </a:lvl7pPr>
            <a:lvl8pPr lvl="7" rtl="0" algn="ctr">
              <a:spcBef>
                <a:spcPts val="1600"/>
              </a:spcBef>
              <a:spcAft>
                <a:spcPts val="0"/>
              </a:spcAft>
              <a:buNone/>
              <a:defRPr sz="1800">
                <a:solidFill>
                  <a:schemeClr val="accent4"/>
                </a:solidFill>
                <a:latin typeface="Krona One"/>
                <a:ea typeface="Krona One"/>
                <a:cs typeface="Krona One"/>
                <a:sym typeface="Krona One"/>
              </a:defRPr>
            </a:lvl8pPr>
            <a:lvl9pPr lvl="8" rtl="0"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857" name="Google Shape;857;p53"/>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59" name="Shape 859"/>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860" name="Shape 86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61" name="Shape 861"/>
        <p:cNvGrpSpPr/>
        <p:nvPr/>
      </p:nvGrpSpPr>
      <p:grpSpPr>
        <a:xfrm>
          <a:off x="0" y="0"/>
          <a:ext cx="0" cy="0"/>
          <a:chOff x="0" y="0"/>
          <a:chExt cx="0" cy="0"/>
        </a:xfrm>
      </p:grpSpPr>
      <p:sp>
        <p:nvSpPr>
          <p:cNvPr id="862" name="Google Shape;862;p5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63" name="Google Shape;863;p56"/>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FFFFFF"/>
                </a:solidFill>
                <a:latin typeface="Krona One"/>
                <a:ea typeface="Krona One"/>
                <a:cs typeface="Krona One"/>
                <a:sym typeface="Krona One"/>
              </a:defRPr>
            </a:lvl1pPr>
            <a:lvl2pPr lvl="1" rtl="0" algn="ctr">
              <a:spcBef>
                <a:spcPts val="1600"/>
              </a:spcBef>
              <a:spcAft>
                <a:spcPts val="0"/>
              </a:spcAft>
              <a:buNone/>
              <a:defRPr sz="1600">
                <a:solidFill>
                  <a:srgbClr val="FFFFFF"/>
                </a:solidFill>
                <a:latin typeface="Krona One"/>
                <a:ea typeface="Krona One"/>
                <a:cs typeface="Krona One"/>
                <a:sym typeface="Krona One"/>
              </a:defRPr>
            </a:lvl2pPr>
            <a:lvl3pPr lvl="2" rtl="0" algn="ctr">
              <a:spcBef>
                <a:spcPts val="1600"/>
              </a:spcBef>
              <a:spcAft>
                <a:spcPts val="0"/>
              </a:spcAft>
              <a:buNone/>
              <a:defRPr sz="1600">
                <a:solidFill>
                  <a:srgbClr val="FFFFFF"/>
                </a:solidFill>
                <a:latin typeface="Krona One"/>
                <a:ea typeface="Krona One"/>
                <a:cs typeface="Krona One"/>
                <a:sym typeface="Krona One"/>
              </a:defRPr>
            </a:lvl3pPr>
            <a:lvl4pPr lvl="3" rtl="0" algn="ctr">
              <a:spcBef>
                <a:spcPts val="1600"/>
              </a:spcBef>
              <a:spcAft>
                <a:spcPts val="0"/>
              </a:spcAft>
              <a:buNone/>
              <a:defRPr sz="1600">
                <a:solidFill>
                  <a:srgbClr val="FFFFFF"/>
                </a:solidFill>
                <a:latin typeface="Krona One"/>
                <a:ea typeface="Krona One"/>
                <a:cs typeface="Krona One"/>
                <a:sym typeface="Krona One"/>
              </a:defRPr>
            </a:lvl4pPr>
            <a:lvl5pPr lvl="4" rtl="0" algn="ctr">
              <a:spcBef>
                <a:spcPts val="1600"/>
              </a:spcBef>
              <a:spcAft>
                <a:spcPts val="0"/>
              </a:spcAft>
              <a:buNone/>
              <a:defRPr sz="1600">
                <a:solidFill>
                  <a:srgbClr val="FFFFFF"/>
                </a:solidFill>
                <a:latin typeface="Krona One"/>
                <a:ea typeface="Krona One"/>
                <a:cs typeface="Krona One"/>
                <a:sym typeface="Krona One"/>
              </a:defRPr>
            </a:lvl5pPr>
            <a:lvl6pPr lvl="5" rtl="0" algn="ctr">
              <a:spcBef>
                <a:spcPts val="1600"/>
              </a:spcBef>
              <a:spcAft>
                <a:spcPts val="0"/>
              </a:spcAft>
              <a:buNone/>
              <a:defRPr sz="1600">
                <a:solidFill>
                  <a:srgbClr val="FFFFFF"/>
                </a:solidFill>
                <a:latin typeface="Krona One"/>
                <a:ea typeface="Krona One"/>
                <a:cs typeface="Krona One"/>
                <a:sym typeface="Krona One"/>
              </a:defRPr>
            </a:lvl6pPr>
            <a:lvl7pPr lvl="6" rtl="0" algn="ctr">
              <a:spcBef>
                <a:spcPts val="1600"/>
              </a:spcBef>
              <a:spcAft>
                <a:spcPts val="0"/>
              </a:spcAft>
              <a:buNone/>
              <a:defRPr sz="1600">
                <a:solidFill>
                  <a:srgbClr val="FFFFFF"/>
                </a:solidFill>
                <a:latin typeface="Krona One"/>
                <a:ea typeface="Krona One"/>
                <a:cs typeface="Krona One"/>
                <a:sym typeface="Krona One"/>
              </a:defRPr>
            </a:lvl7pPr>
            <a:lvl8pPr lvl="7" rtl="0" algn="ctr">
              <a:spcBef>
                <a:spcPts val="1600"/>
              </a:spcBef>
              <a:spcAft>
                <a:spcPts val="0"/>
              </a:spcAft>
              <a:buNone/>
              <a:defRPr sz="1600">
                <a:solidFill>
                  <a:srgbClr val="FFFFFF"/>
                </a:solidFill>
                <a:latin typeface="Krona One"/>
                <a:ea typeface="Krona One"/>
                <a:cs typeface="Krona One"/>
                <a:sym typeface="Krona One"/>
              </a:defRPr>
            </a:lvl8pPr>
            <a:lvl9pPr lvl="8" rtl="0"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864" name="Google Shape;864;p56"/>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865" name="Google Shape;865;p56"/>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866" name="Google Shape;866;p56"/>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867" name="Google Shape;867;p56"/>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868" name="Google Shape;868;p56"/>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869" name="Google Shape;869;p56"/>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873" name="Shape 873"/>
        <p:cNvGrpSpPr/>
        <p:nvPr/>
      </p:nvGrpSpPr>
      <p:grpSpPr>
        <a:xfrm>
          <a:off x="0" y="0"/>
          <a:ext cx="0" cy="0"/>
          <a:chOff x="0" y="0"/>
          <a:chExt cx="0" cy="0"/>
        </a:xfrm>
      </p:grpSpPr>
      <p:grpSp>
        <p:nvGrpSpPr>
          <p:cNvPr id="874" name="Google Shape;874;p57"/>
          <p:cNvGrpSpPr/>
          <p:nvPr/>
        </p:nvGrpSpPr>
        <p:grpSpPr>
          <a:xfrm>
            <a:off x="-3305083" y="-548461"/>
            <a:ext cx="15774103" cy="10669088"/>
            <a:chOff x="-3305083" y="-548461"/>
            <a:chExt cx="15774103" cy="10669088"/>
          </a:xfrm>
        </p:grpSpPr>
        <p:grpSp>
          <p:nvGrpSpPr>
            <p:cNvPr id="875" name="Google Shape;875;p57"/>
            <p:cNvGrpSpPr/>
            <p:nvPr/>
          </p:nvGrpSpPr>
          <p:grpSpPr>
            <a:xfrm flipH="1" rot="10800000">
              <a:off x="-3305083" y="-548461"/>
              <a:ext cx="15774103" cy="10669088"/>
              <a:chOff x="-785906" y="-1208675"/>
              <a:chExt cx="10735064" cy="7260847"/>
            </a:xfrm>
          </p:grpSpPr>
          <p:sp>
            <p:nvSpPr>
              <p:cNvPr id="876" name="Google Shape;876;p57"/>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7"/>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7"/>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7"/>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7"/>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7"/>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7"/>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7"/>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7"/>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7"/>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7"/>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7"/>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7"/>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7"/>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7"/>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7"/>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7"/>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7"/>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7"/>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7"/>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7"/>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7"/>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7"/>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7"/>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7"/>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7"/>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7"/>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7"/>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7"/>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7"/>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7"/>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7"/>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7"/>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7"/>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7"/>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7"/>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7"/>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7"/>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7"/>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7"/>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7"/>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7"/>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7"/>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7"/>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7"/>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7"/>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7"/>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7"/>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7"/>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7"/>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7"/>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7"/>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7"/>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7"/>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7"/>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7"/>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7"/>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7"/>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7"/>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7"/>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7"/>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7"/>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7"/>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7"/>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7"/>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7"/>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7"/>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7"/>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7"/>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7"/>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7"/>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7"/>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7"/>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7"/>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7"/>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7"/>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7"/>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7"/>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7"/>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7"/>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7"/>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7"/>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57"/>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1056" name="Google Shape;1056;p57"/>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58" name="Google Shape;1058;p57"/>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59" name="Google Shape;1059;p57"/>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60" name="Google Shape;1060;p57"/>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1" name="Google Shape;1061;p57"/>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2" name="Google Shape;1062;p57"/>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63" name="Google Shape;1063;p57"/>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1064" name="Shape 1064"/>
        <p:cNvGrpSpPr/>
        <p:nvPr/>
      </p:nvGrpSpPr>
      <p:grpSpPr>
        <a:xfrm>
          <a:off x="0" y="0"/>
          <a:ext cx="0" cy="0"/>
          <a:chOff x="0" y="0"/>
          <a:chExt cx="0" cy="0"/>
        </a:xfrm>
      </p:grpSpPr>
      <p:sp>
        <p:nvSpPr>
          <p:cNvPr id="1065" name="Google Shape;1065;p58"/>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6" name="Google Shape;1066;p58"/>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67" name="Google Shape;1067;p58"/>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68" name="Google Shape;1068;p58"/>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69" name="Google Shape;1069;p58"/>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70" name="Google Shape;1070;p58"/>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71" name="Google Shape;1071;p58"/>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72" name="Google Shape;1072;p5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1073" name="Shape 1073"/>
        <p:cNvGrpSpPr/>
        <p:nvPr/>
      </p:nvGrpSpPr>
      <p:grpSpPr>
        <a:xfrm>
          <a:off x="0" y="0"/>
          <a:ext cx="0" cy="0"/>
          <a:chOff x="0" y="0"/>
          <a:chExt cx="0" cy="0"/>
        </a:xfrm>
      </p:grpSpPr>
      <p:sp>
        <p:nvSpPr>
          <p:cNvPr id="1074" name="Google Shape;1074;p59"/>
          <p:cNvSpPr/>
          <p:nvPr/>
        </p:nvSpPr>
        <p:spPr>
          <a:xfrm>
            <a:off x="-447675" y="29413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9"/>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76" name="Google Shape;1076;p59"/>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77" name="Google Shape;1077;p59"/>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78" name="Google Shape;1078;p59"/>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79" name="Google Shape;1079;p59"/>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80" name="Google Shape;1080;p59"/>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81" name="Google Shape;1081;p59"/>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082" name="Google Shape;1082;p59"/>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83" name="Google Shape;1083;p59"/>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084" name="Google Shape;1084;p59"/>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1085" name="Shape 1085"/>
        <p:cNvGrpSpPr/>
        <p:nvPr/>
      </p:nvGrpSpPr>
      <p:grpSpPr>
        <a:xfrm>
          <a:off x="0" y="0"/>
          <a:ext cx="0" cy="0"/>
          <a:chOff x="0" y="0"/>
          <a:chExt cx="0" cy="0"/>
        </a:xfrm>
      </p:grpSpPr>
      <p:sp>
        <p:nvSpPr>
          <p:cNvPr id="1086" name="Google Shape;1086;p60"/>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87" name="Google Shape;1087;p60"/>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1088" name="Google Shape;1088;p60"/>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089" name="Google Shape;1089;p60"/>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090" name="Google Shape;1090;p60"/>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091" name="Google Shape;1091;p60"/>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092" name="Google Shape;1092;p60"/>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093" name="Google Shape;1093;p60"/>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1094" name="Google Shape;1094;p60"/>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1095" name="Google Shape;1095;p60"/>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096" name="Google Shape;1096;p60"/>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1097" name="Google Shape;1097;p60"/>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098" name="Google Shape;1098;p60"/>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099" name="Google Shape;1099;p60"/>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03" name="Shape 1103"/>
        <p:cNvGrpSpPr/>
        <p:nvPr/>
      </p:nvGrpSpPr>
      <p:grpSpPr>
        <a:xfrm>
          <a:off x="0" y="0"/>
          <a:ext cx="0" cy="0"/>
          <a:chOff x="0" y="0"/>
          <a:chExt cx="0" cy="0"/>
        </a:xfrm>
      </p:grpSpPr>
      <p:sp>
        <p:nvSpPr>
          <p:cNvPr id="1104" name="Google Shape;1104;p6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1"/>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107" name="Google Shape;1107;p61"/>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108" name="Google Shape;1108;p61"/>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09" name="Google Shape;1109;p61"/>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10" name="Google Shape;1110;p61"/>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111" name="Google Shape;1111;p61"/>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12" name="Google Shape;1112;p61"/>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13" name="Google Shape;1113;p61"/>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1114" name="Google Shape;1114;p61"/>
          <p:cNvGrpSpPr/>
          <p:nvPr/>
        </p:nvGrpSpPr>
        <p:grpSpPr>
          <a:xfrm rot="-748857">
            <a:off x="7169336" y="3604972"/>
            <a:ext cx="2411057" cy="1590264"/>
            <a:chOff x="7513054" y="3864348"/>
            <a:chExt cx="2411225" cy="1590375"/>
          </a:xfrm>
        </p:grpSpPr>
        <p:sp>
          <p:nvSpPr>
            <p:cNvPr id="1115" name="Google Shape;1115;p6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61"/>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8" name="Google Shape;1118;p61"/>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9" name="Google Shape;1119;p61"/>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0" name="Google Shape;1120;p61"/>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1121" name="Shape 1121"/>
        <p:cNvGrpSpPr/>
        <p:nvPr/>
      </p:nvGrpSpPr>
      <p:grpSpPr>
        <a:xfrm>
          <a:off x="0" y="0"/>
          <a:ext cx="0" cy="0"/>
          <a:chOff x="0" y="0"/>
          <a:chExt cx="0" cy="0"/>
        </a:xfrm>
      </p:grpSpPr>
      <p:sp>
        <p:nvSpPr>
          <p:cNvPr id="1122" name="Google Shape;1122;p62"/>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5000"/>
            </a:lvl1pPr>
            <a:lvl2pPr lvl="1" rtl="0" algn="r">
              <a:spcBef>
                <a:spcPts val="0"/>
              </a:spcBef>
              <a:spcAft>
                <a:spcPts val="0"/>
              </a:spcAft>
              <a:buNone/>
              <a:defRPr sz="5000"/>
            </a:lvl2pPr>
            <a:lvl3pPr lvl="2" rtl="0" algn="r">
              <a:spcBef>
                <a:spcPts val="0"/>
              </a:spcBef>
              <a:spcAft>
                <a:spcPts val="0"/>
              </a:spcAft>
              <a:buNone/>
              <a:defRPr sz="5000"/>
            </a:lvl3pPr>
            <a:lvl4pPr lvl="3" rtl="0" algn="r">
              <a:spcBef>
                <a:spcPts val="0"/>
              </a:spcBef>
              <a:spcAft>
                <a:spcPts val="0"/>
              </a:spcAft>
              <a:buNone/>
              <a:defRPr sz="5000"/>
            </a:lvl4pPr>
            <a:lvl5pPr lvl="4" rtl="0" algn="r">
              <a:spcBef>
                <a:spcPts val="0"/>
              </a:spcBef>
              <a:spcAft>
                <a:spcPts val="0"/>
              </a:spcAft>
              <a:buNone/>
              <a:defRPr sz="5000"/>
            </a:lvl5pPr>
            <a:lvl6pPr lvl="5" rtl="0" algn="r">
              <a:spcBef>
                <a:spcPts val="0"/>
              </a:spcBef>
              <a:spcAft>
                <a:spcPts val="0"/>
              </a:spcAft>
              <a:buNone/>
              <a:defRPr sz="5000"/>
            </a:lvl6pPr>
            <a:lvl7pPr lvl="6" rtl="0" algn="r">
              <a:spcBef>
                <a:spcPts val="0"/>
              </a:spcBef>
              <a:spcAft>
                <a:spcPts val="0"/>
              </a:spcAft>
              <a:buNone/>
              <a:defRPr sz="5000"/>
            </a:lvl7pPr>
            <a:lvl8pPr lvl="7" rtl="0" algn="r">
              <a:spcBef>
                <a:spcPts val="0"/>
              </a:spcBef>
              <a:spcAft>
                <a:spcPts val="0"/>
              </a:spcAft>
              <a:buNone/>
              <a:defRPr sz="5000"/>
            </a:lvl8pPr>
            <a:lvl9pPr lvl="8" rtl="0" algn="r">
              <a:spcBef>
                <a:spcPts val="0"/>
              </a:spcBef>
              <a:spcAft>
                <a:spcPts val="0"/>
              </a:spcAft>
              <a:buNone/>
              <a:defRPr sz="5000"/>
            </a:lvl9pPr>
          </a:lstStyle>
          <a:p/>
        </p:txBody>
      </p:sp>
      <p:grpSp>
        <p:nvGrpSpPr>
          <p:cNvPr id="1124" name="Google Shape;1124;p62"/>
          <p:cNvGrpSpPr/>
          <p:nvPr/>
        </p:nvGrpSpPr>
        <p:grpSpPr>
          <a:xfrm>
            <a:off x="0" y="-4175"/>
            <a:ext cx="1838250" cy="5155625"/>
            <a:chOff x="0" y="-4175"/>
            <a:chExt cx="1838250" cy="5155625"/>
          </a:xfrm>
        </p:grpSpPr>
        <p:sp>
          <p:nvSpPr>
            <p:cNvPr id="1125" name="Google Shape;1125;p6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1127" name="Shape 1127"/>
        <p:cNvGrpSpPr/>
        <p:nvPr/>
      </p:nvGrpSpPr>
      <p:grpSpPr>
        <a:xfrm>
          <a:off x="0" y="0"/>
          <a:ext cx="0" cy="0"/>
          <a:chOff x="0" y="0"/>
          <a:chExt cx="0" cy="0"/>
        </a:xfrm>
      </p:grpSpPr>
      <p:sp>
        <p:nvSpPr>
          <p:cNvPr id="1128" name="Google Shape;1128;p63"/>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63"/>
          <p:cNvGrpSpPr/>
          <p:nvPr/>
        </p:nvGrpSpPr>
        <p:grpSpPr>
          <a:xfrm rot="-748857">
            <a:off x="7169336" y="3604972"/>
            <a:ext cx="2411057" cy="1590264"/>
            <a:chOff x="7513054" y="3864348"/>
            <a:chExt cx="2411225" cy="1590375"/>
          </a:xfrm>
        </p:grpSpPr>
        <p:sp>
          <p:nvSpPr>
            <p:cNvPr id="1130" name="Google Shape;1130;p6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63"/>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1133" name="Shape 1133"/>
        <p:cNvGrpSpPr/>
        <p:nvPr/>
      </p:nvGrpSpPr>
      <p:grpSpPr>
        <a:xfrm>
          <a:off x="0" y="0"/>
          <a:ext cx="0" cy="0"/>
          <a:chOff x="0" y="0"/>
          <a:chExt cx="0" cy="0"/>
        </a:xfrm>
      </p:grpSpPr>
      <p:sp>
        <p:nvSpPr>
          <p:cNvPr id="1134" name="Google Shape;1134;p6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4"/>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1137" name="Shape 1137"/>
        <p:cNvGrpSpPr/>
        <p:nvPr/>
      </p:nvGrpSpPr>
      <p:grpSpPr>
        <a:xfrm>
          <a:off x="0" y="0"/>
          <a:ext cx="0" cy="0"/>
          <a:chOff x="0" y="0"/>
          <a:chExt cx="0" cy="0"/>
        </a:xfrm>
      </p:grpSpPr>
      <p:sp>
        <p:nvSpPr>
          <p:cNvPr id="1138" name="Google Shape;1138;p65"/>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139" name="Google Shape;1139;p65"/>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1142" name="Shape 1142"/>
        <p:cNvGrpSpPr/>
        <p:nvPr/>
      </p:nvGrpSpPr>
      <p:grpSpPr>
        <a:xfrm>
          <a:off x="0" y="0"/>
          <a:ext cx="0" cy="0"/>
          <a:chOff x="0" y="0"/>
          <a:chExt cx="0" cy="0"/>
        </a:xfrm>
      </p:grpSpPr>
      <p:sp>
        <p:nvSpPr>
          <p:cNvPr id="1143" name="Google Shape;1143;p6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145" name="Google Shape;1145;p6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1146" name="Shape 1146"/>
        <p:cNvGrpSpPr/>
        <p:nvPr/>
      </p:nvGrpSpPr>
      <p:grpSpPr>
        <a:xfrm>
          <a:off x="0" y="0"/>
          <a:ext cx="0" cy="0"/>
          <a:chOff x="0" y="0"/>
          <a:chExt cx="0" cy="0"/>
        </a:xfrm>
      </p:grpSpPr>
      <p:sp>
        <p:nvSpPr>
          <p:cNvPr id="1147" name="Google Shape;1147;p6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9" name="Google Shape;1149;p6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50" name="Google Shape;1150;p6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1151" name="Google Shape;1151;p6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152" name="Google Shape;1152;p67"/>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3" name="Google Shape;1153;p67"/>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54" name="Google Shape;1154;p6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1155" name="Shape 1155"/>
        <p:cNvGrpSpPr/>
        <p:nvPr/>
      </p:nvGrpSpPr>
      <p:grpSpPr>
        <a:xfrm>
          <a:off x="0" y="0"/>
          <a:ext cx="0" cy="0"/>
          <a:chOff x="0" y="0"/>
          <a:chExt cx="0" cy="0"/>
        </a:xfrm>
      </p:grpSpPr>
      <p:sp>
        <p:nvSpPr>
          <p:cNvPr id="1156" name="Google Shape;1156;p68"/>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68"/>
          <p:cNvGrpSpPr/>
          <p:nvPr/>
        </p:nvGrpSpPr>
        <p:grpSpPr>
          <a:xfrm>
            <a:off x="4330675" y="950122"/>
            <a:ext cx="1020000" cy="753600"/>
            <a:chOff x="4330675" y="950122"/>
            <a:chExt cx="1020000" cy="753600"/>
          </a:xfrm>
        </p:grpSpPr>
        <p:sp>
          <p:nvSpPr>
            <p:cNvPr id="1159" name="Google Shape;1159;p6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60" name="Google Shape;1160;p6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1161" name="Google Shape;1161;p6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68"/>
          <p:cNvGrpSpPr/>
          <p:nvPr/>
        </p:nvGrpSpPr>
        <p:grpSpPr>
          <a:xfrm>
            <a:off x="3572234" y="1304769"/>
            <a:ext cx="5009553" cy="3840746"/>
            <a:chOff x="3647700" y="1418025"/>
            <a:chExt cx="3459875" cy="3042175"/>
          </a:xfrm>
        </p:grpSpPr>
        <p:sp>
          <p:nvSpPr>
            <p:cNvPr id="1163" name="Google Shape;1163;p6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6" name="Google Shape;1196;p68"/>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197" name="Google Shape;1197;p6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1199" name="Shape 1199"/>
        <p:cNvGrpSpPr/>
        <p:nvPr/>
      </p:nvGrpSpPr>
      <p:grpSpPr>
        <a:xfrm>
          <a:off x="0" y="0"/>
          <a:ext cx="0" cy="0"/>
          <a:chOff x="0" y="0"/>
          <a:chExt cx="0" cy="0"/>
        </a:xfrm>
      </p:grpSpPr>
      <p:grpSp>
        <p:nvGrpSpPr>
          <p:cNvPr id="1200" name="Google Shape;1200;p69"/>
          <p:cNvGrpSpPr/>
          <p:nvPr/>
        </p:nvGrpSpPr>
        <p:grpSpPr>
          <a:xfrm>
            <a:off x="-146206" y="971560"/>
            <a:ext cx="9436379" cy="3258279"/>
            <a:chOff x="-604425" y="-5735707"/>
            <a:chExt cx="7499904" cy="2589635"/>
          </a:xfrm>
        </p:grpSpPr>
        <p:sp>
          <p:nvSpPr>
            <p:cNvPr id="1201" name="Google Shape;1201;p6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6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204" name="Google Shape;1204;p6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205" name="Google Shape;1205;p6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206" name="Google Shape;1206;p6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207" name="Google Shape;1207;p6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208" name="Google Shape;1208;p6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209" name="Google Shape;1209;p6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0" name="Google Shape;1210;p6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1211" name="Google Shape;1211;p6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1212" name="Shape 1212"/>
        <p:cNvGrpSpPr/>
        <p:nvPr/>
      </p:nvGrpSpPr>
      <p:grpSpPr>
        <a:xfrm>
          <a:off x="0" y="0"/>
          <a:ext cx="0" cy="0"/>
          <a:chOff x="0" y="0"/>
          <a:chExt cx="0" cy="0"/>
        </a:xfrm>
      </p:grpSpPr>
      <p:sp>
        <p:nvSpPr>
          <p:cNvPr id="1213" name="Google Shape;1213;p70"/>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15" name="Google Shape;1215;p70"/>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1217" name="Google Shape;1217;p70"/>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1218" name="Shape 1218"/>
        <p:cNvGrpSpPr/>
        <p:nvPr/>
      </p:nvGrpSpPr>
      <p:grpSpPr>
        <a:xfrm>
          <a:off x="0" y="0"/>
          <a:ext cx="0" cy="0"/>
          <a:chOff x="0" y="0"/>
          <a:chExt cx="0" cy="0"/>
        </a:xfrm>
      </p:grpSpPr>
      <p:sp>
        <p:nvSpPr>
          <p:cNvPr id="1219" name="Google Shape;1219;p71"/>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20" name="Google Shape;1220;p71"/>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21" name="Google Shape;1221;p71"/>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1222" name="Google Shape;1222;p71"/>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224" name="Shape 1224"/>
        <p:cNvGrpSpPr/>
        <p:nvPr/>
      </p:nvGrpSpPr>
      <p:grpSpPr>
        <a:xfrm>
          <a:off x="0" y="0"/>
          <a:ext cx="0" cy="0"/>
          <a:chOff x="0" y="0"/>
          <a:chExt cx="0" cy="0"/>
        </a:xfrm>
      </p:grpSpPr>
      <p:sp>
        <p:nvSpPr>
          <p:cNvPr id="1225" name="Google Shape;1225;p72"/>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1226" name="Google Shape;1226;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1227" name="Google Shape;1227;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1231" name="Shape 1231"/>
        <p:cNvGrpSpPr/>
        <p:nvPr/>
      </p:nvGrpSpPr>
      <p:grpSpPr>
        <a:xfrm>
          <a:off x="0" y="0"/>
          <a:ext cx="0" cy="0"/>
          <a:chOff x="0" y="0"/>
          <a:chExt cx="0" cy="0"/>
        </a:xfrm>
      </p:grpSpPr>
      <p:sp>
        <p:nvSpPr>
          <p:cNvPr id="1232" name="Google Shape;1232;p74"/>
          <p:cNvSpPr txBox="1"/>
          <p:nvPr>
            <p:ph type="ctrTitle"/>
          </p:nvPr>
        </p:nvSpPr>
        <p:spPr>
          <a:xfrm>
            <a:off x="1569700" y="817952"/>
            <a:ext cx="300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atin typeface="Krona One"/>
                <a:ea typeface="Krona One"/>
                <a:cs typeface="Krona One"/>
                <a:sym typeface="Kron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3" name="Google Shape;1233;p74"/>
          <p:cNvSpPr txBox="1"/>
          <p:nvPr>
            <p:ph idx="1" type="subTitle"/>
          </p:nvPr>
        </p:nvSpPr>
        <p:spPr>
          <a:xfrm>
            <a:off x="1569700" y="2960400"/>
            <a:ext cx="1805700" cy="62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4" name="Google Shape;123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35" name="Google Shape;1235;p74"/>
          <p:cNvSpPr/>
          <p:nvPr/>
        </p:nvSpPr>
        <p:spPr>
          <a:xfrm>
            <a:off x="127475" y="233280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4"/>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4"/>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74"/>
          <p:cNvGrpSpPr/>
          <p:nvPr/>
        </p:nvGrpSpPr>
        <p:grpSpPr>
          <a:xfrm>
            <a:off x="3389744" y="4759529"/>
            <a:ext cx="563794" cy="390619"/>
            <a:chOff x="3394506" y="4742861"/>
            <a:chExt cx="563794" cy="390619"/>
          </a:xfrm>
        </p:grpSpPr>
        <p:sp>
          <p:nvSpPr>
            <p:cNvPr id="1239" name="Google Shape;1239;p74"/>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4"/>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74"/>
          <p:cNvGrpSpPr/>
          <p:nvPr/>
        </p:nvGrpSpPr>
        <p:grpSpPr>
          <a:xfrm>
            <a:off x="-1255789" y="1805"/>
            <a:ext cx="2699228" cy="5242522"/>
            <a:chOff x="-1255789" y="-99025"/>
            <a:chExt cx="2699228" cy="5242522"/>
          </a:xfrm>
        </p:grpSpPr>
        <p:grpSp>
          <p:nvGrpSpPr>
            <p:cNvPr id="1242" name="Google Shape;1242;p74"/>
            <p:cNvGrpSpPr/>
            <p:nvPr/>
          </p:nvGrpSpPr>
          <p:grpSpPr>
            <a:xfrm>
              <a:off x="-66750" y="-99025"/>
              <a:ext cx="246027" cy="5242522"/>
              <a:chOff x="-66750" y="-99025"/>
              <a:chExt cx="246027" cy="5242522"/>
            </a:xfrm>
          </p:grpSpPr>
          <p:sp>
            <p:nvSpPr>
              <p:cNvPr id="1243" name="Google Shape;1243;p74"/>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4"/>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74"/>
            <p:cNvSpPr/>
            <p:nvPr/>
          </p:nvSpPr>
          <p:spPr>
            <a:xfrm>
              <a:off x="-587271" y="533756"/>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4"/>
            <p:cNvSpPr/>
            <p:nvPr/>
          </p:nvSpPr>
          <p:spPr>
            <a:xfrm>
              <a:off x="-1255789" y="163186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4"/>
            <p:cNvSpPr/>
            <p:nvPr/>
          </p:nvSpPr>
          <p:spPr>
            <a:xfrm rot="10800000">
              <a:off x="-916120" y="272998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4"/>
            <p:cNvSpPr/>
            <p:nvPr/>
          </p:nvSpPr>
          <p:spPr>
            <a:xfrm flipH="1" rot="10800000">
              <a:off x="-580950" y="9084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4"/>
            <p:cNvSpPr/>
            <p:nvPr/>
          </p:nvSpPr>
          <p:spPr>
            <a:xfrm flipH="1" rot="10800000">
              <a:off x="-910750" y="31046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4"/>
            <p:cNvSpPr/>
            <p:nvPr/>
          </p:nvSpPr>
          <p:spPr>
            <a:xfrm rot="10800000">
              <a:off x="-1250325" y="2006547"/>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1" name="Shape 1251"/>
        <p:cNvGrpSpPr/>
        <p:nvPr/>
      </p:nvGrpSpPr>
      <p:grpSpPr>
        <a:xfrm>
          <a:off x="0" y="0"/>
          <a:ext cx="0" cy="0"/>
          <a:chOff x="0" y="0"/>
          <a:chExt cx="0" cy="0"/>
        </a:xfrm>
      </p:grpSpPr>
      <p:sp>
        <p:nvSpPr>
          <p:cNvPr id="1252" name="Google Shape;1252;p75"/>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5"/>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4" name="Google Shape;1254;p75"/>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txBox="1"/>
          <p:nvPr>
            <p:ph hasCustomPrompt="1" type="title"/>
          </p:nvPr>
        </p:nvSpPr>
        <p:spPr>
          <a:xfrm>
            <a:off x="1808700" y="596814"/>
            <a:ext cx="1194600" cy="69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dk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6" name="Google Shape;1256;p75"/>
          <p:cNvSpPr/>
          <p:nvPr/>
        </p:nvSpPr>
        <p:spPr>
          <a:xfrm>
            <a:off x="131999" y="4154250"/>
            <a:ext cx="4548000" cy="22212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7" name="Shape 1257"/>
        <p:cNvGrpSpPr/>
        <p:nvPr/>
      </p:nvGrpSpPr>
      <p:grpSpPr>
        <a:xfrm>
          <a:off x="0" y="0"/>
          <a:ext cx="0" cy="0"/>
          <a:chOff x="0" y="0"/>
          <a:chExt cx="0" cy="0"/>
        </a:xfrm>
      </p:grpSpPr>
      <p:sp>
        <p:nvSpPr>
          <p:cNvPr id="1258" name="Google Shape;1258;p76"/>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6"/>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60" name="Google Shape;1260;p76"/>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Lato"/>
              <a:buAutoNum type="arabicPeriod"/>
              <a:defRPr sz="1200"/>
            </a:lvl1pPr>
            <a:lvl2pPr indent="-298450" lvl="1" marL="914400" rtl="0">
              <a:spcBef>
                <a:spcPts val="1600"/>
              </a:spcBef>
              <a:spcAft>
                <a:spcPts val="0"/>
              </a:spcAft>
              <a:buClr>
                <a:schemeClr val="lt1"/>
              </a:buClr>
              <a:buSzPts val="1100"/>
              <a:buFont typeface="Muli"/>
              <a:buAutoNum type="alphaLcPeriod"/>
              <a:defRPr/>
            </a:lvl2pPr>
            <a:lvl3pPr indent="-298450" lvl="2" marL="1371600" rtl="0">
              <a:spcBef>
                <a:spcPts val="1600"/>
              </a:spcBef>
              <a:spcAft>
                <a:spcPts val="0"/>
              </a:spcAft>
              <a:buClr>
                <a:schemeClr val="lt1"/>
              </a:buClr>
              <a:buSzPts val="1100"/>
              <a:buFont typeface="Muli"/>
              <a:buAutoNum type="romanLcPeriod"/>
              <a:defRPr/>
            </a:lvl3pPr>
            <a:lvl4pPr indent="-298450" lvl="3" marL="1828800" rtl="0">
              <a:spcBef>
                <a:spcPts val="1600"/>
              </a:spcBef>
              <a:spcAft>
                <a:spcPts val="0"/>
              </a:spcAft>
              <a:buClr>
                <a:schemeClr val="lt1"/>
              </a:buClr>
              <a:buSzPts val="1100"/>
              <a:buFont typeface="Muli"/>
              <a:buAutoNum type="arabicPeriod"/>
              <a:defRPr/>
            </a:lvl4pPr>
            <a:lvl5pPr indent="-298450" lvl="4" marL="2286000" rtl="0">
              <a:spcBef>
                <a:spcPts val="1600"/>
              </a:spcBef>
              <a:spcAft>
                <a:spcPts val="0"/>
              </a:spcAft>
              <a:buClr>
                <a:schemeClr val="lt1"/>
              </a:buClr>
              <a:buSzPts val="1100"/>
              <a:buFont typeface="Muli"/>
              <a:buAutoNum type="alphaLcPeriod"/>
              <a:defRPr/>
            </a:lvl5pPr>
            <a:lvl6pPr indent="-298450" lvl="5" marL="2743200" rtl="0">
              <a:spcBef>
                <a:spcPts val="1600"/>
              </a:spcBef>
              <a:spcAft>
                <a:spcPts val="0"/>
              </a:spcAft>
              <a:buClr>
                <a:schemeClr val="lt1"/>
              </a:buClr>
              <a:buSzPts val="1100"/>
              <a:buFont typeface="Muli"/>
              <a:buAutoNum type="romanLcPeriod"/>
              <a:defRPr/>
            </a:lvl6pPr>
            <a:lvl7pPr indent="-298450" lvl="6" marL="3200400" rtl="0">
              <a:spcBef>
                <a:spcPts val="1600"/>
              </a:spcBef>
              <a:spcAft>
                <a:spcPts val="0"/>
              </a:spcAft>
              <a:buClr>
                <a:schemeClr val="lt1"/>
              </a:buClr>
              <a:buSzPts val="1100"/>
              <a:buFont typeface="Muli"/>
              <a:buAutoNum type="arabicPeriod"/>
              <a:defRPr/>
            </a:lvl7pPr>
            <a:lvl8pPr indent="-298450" lvl="7" marL="3657600" rtl="0">
              <a:spcBef>
                <a:spcPts val="1600"/>
              </a:spcBef>
              <a:spcAft>
                <a:spcPts val="0"/>
              </a:spcAft>
              <a:buClr>
                <a:schemeClr val="lt1"/>
              </a:buClr>
              <a:buSzPts val="1100"/>
              <a:buFont typeface="Muli"/>
              <a:buAutoNum type="alphaLcPeriod"/>
              <a:defRPr/>
            </a:lvl8pPr>
            <a:lvl9pPr indent="-298450" lvl="8" marL="4114800" rtl="0">
              <a:spcBef>
                <a:spcPts val="1600"/>
              </a:spcBef>
              <a:spcAft>
                <a:spcPts val="1600"/>
              </a:spcAft>
              <a:buClr>
                <a:schemeClr val="lt1"/>
              </a:buClr>
              <a:buSzPts val="1100"/>
              <a:buFont typeface="Muli"/>
              <a:buAutoNum type="romanLcPeriod"/>
              <a:defRPr/>
            </a:lvl9pPr>
          </a:lstStyle>
          <a:p/>
        </p:txBody>
      </p:sp>
      <p:sp>
        <p:nvSpPr>
          <p:cNvPr id="1261" name="Google Shape;126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62" name="Google Shape;1262;p7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64" name="Shape 1264"/>
        <p:cNvGrpSpPr/>
        <p:nvPr/>
      </p:nvGrpSpPr>
      <p:grpSpPr>
        <a:xfrm>
          <a:off x="0" y="0"/>
          <a:ext cx="0" cy="0"/>
          <a:chOff x="0" y="0"/>
          <a:chExt cx="0" cy="0"/>
        </a:xfrm>
      </p:grpSpPr>
      <p:sp>
        <p:nvSpPr>
          <p:cNvPr id="1265" name="Google Shape;1265;p77"/>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66" name="Google Shape;1266;p77"/>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000000"/>
                </a:solidFill>
                <a:latin typeface="Krona One"/>
                <a:ea typeface="Krona One"/>
                <a:cs typeface="Krona One"/>
                <a:sym typeface="Krona One"/>
              </a:defRPr>
            </a:lvl1pPr>
            <a:lvl2pPr lvl="1" rtl="0">
              <a:lnSpc>
                <a:spcPct val="100000"/>
              </a:lnSpc>
              <a:spcBef>
                <a:spcPts val="0"/>
              </a:spcBef>
              <a:spcAft>
                <a:spcPts val="0"/>
              </a:spcAft>
              <a:buNone/>
              <a:defRPr>
                <a:solidFill>
                  <a:srgbClr val="000000"/>
                </a:solidFill>
                <a:latin typeface="Krona One"/>
                <a:ea typeface="Krona One"/>
                <a:cs typeface="Krona One"/>
                <a:sym typeface="Krona One"/>
              </a:defRPr>
            </a:lvl2pPr>
            <a:lvl3pPr lvl="2" rtl="0">
              <a:lnSpc>
                <a:spcPct val="100000"/>
              </a:lnSpc>
              <a:spcBef>
                <a:spcPts val="0"/>
              </a:spcBef>
              <a:spcAft>
                <a:spcPts val="0"/>
              </a:spcAft>
              <a:buNone/>
              <a:defRPr>
                <a:solidFill>
                  <a:srgbClr val="000000"/>
                </a:solidFill>
                <a:latin typeface="Krona One"/>
                <a:ea typeface="Krona One"/>
                <a:cs typeface="Krona One"/>
                <a:sym typeface="Krona One"/>
              </a:defRPr>
            </a:lvl3pPr>
            <a:lvl4pPr lvl="3" rtl="0">
              <a:lnSpc>
                <a:spcPct val="100000"/>
              </a:lnSpc>
              <a:spcBef>
                <a:spcPts val="0"/>
              </a:spcBef>
              <a:spcAft>
                <a:spcPts val="0"/>
              </a:spcAft>
              <a:buNone/>
              <a:defRPr>
                <a:solidFill>
                  <a:srgbClr val="000000"/>
                </a:solidFill>
                <a:latin typeface="Krona One"/>
                <a:ea typeface="Krona One"/>
                <a:cs typeface="Krona One"/>
                <a:sym typeface="Krona One"/>
              </a:defRPr>
            </a:lvl4pPr>
            <a:lvl5pPr lvl="4" rtl="0">
              <a:lnSpc>
                <a:spcPct val="100000"/>
              </a:lnSpc>
              <a:spcBef>
                <a:spcPts val="0"/>
              </a:spcBef>
              <a:spcAft>
                <a:spcPts val="0"/>
              </a:spcAft>
              <a:buNone/>
              <a:defRPr>
                <a:solidFill>
                  <a:srgbClr val="000000"/>
                </a:solidFill>
                <a:latin typeface="Krona One"/>
                <a:ea typeface="Krona One"/>
                <a:cs typeface="Krona One"/>
                <a:sym typeface="Krona One"/>
              </a:defRPr>
            </a:lvl5pPr>
            <a:lvl6pPr lvl="5" rtl="0">
              <a:lnSpc>
                <a:spcPct val="100000"/>
              </a:lnSpc>
              <a:spcBef>
                <a:spcPts val="0"/>
              </a:spcBef>
              <a:spcAft>
                <a:spcPts val="0"/>
              </a:spcAft>
              <a:buNone/>
              <a:defRPr>
                <a:solidFill>
                  <a:srgbClr val="000000"/>
                </a:solidFill>
                <a:latin typeface="Krona One"/>
                <a:ea typeface="Krona One"/>
                <a:cs typeface="Krona One"/>
                <a:sym typeface="Krona One"/>
              </a:defRPr>
            </a:lvl6pPr>
            <a:lvl7pPr lvl="6" rtl="0">
              <a:lnSpc>
                <a:spcPct val="100000"/>
              </a:lnSpc>
              <a:spcBef>
                <a:spcPts val="0"/>
              </a:spcBef>
              <a:spcAft>
                <a:spcPts val="0"/>
              </a:spcAft>
              <a:buNone/>
              <a:defRPr>
                <a:solidFill>
                  <a:srgbClr val="000000"/>
                </a:solidFill>
                <a:latin typeface="Krona One"/>
                <a:ea typeface="Krona One"/>
                <a:cs typeface="Krona One"/>
                <a:sym typeface="Krona One"/>
              </a:defRPr>
            </a:lvl7pPr>
            <a:lvl8pPr lvl="7" rtl="0">
              <a:lnSpc>
                <a:spcPct val="100000"/>
              </a:lnSpc>
              <a:spcBef>
                <a:spcPts val="0"/>
              </a:spcBef>
              <a:spcAft>
                <a:spcPts val="0"/>
              </a:spcAft>
              <a:buNone/>
              <a:defRPr>
                <a:solidFill>
                  <a:srgbClr val="000000"/>
                </a:solidFill>
                <a:latin typeface="Krona One"/>
                <a:ea typeface="Krona One"/>
                <a:cs typeface="Krona One"/>
                <a:sym typeface="Krona One"/>
              </a:defRPr>
            </a:lvl8pPr>
            <a:lvl9pPr lvl="8" rtl="0">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1267" name="Google Shape;1267;p77"/>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1268" name="Google Shape;1268;p77"/>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1269" name="Google Shape;1269;p77"/>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1270" name="Google Shape;1270;p7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77"/>
          <p:cNvGrpSpPr/>
          <p:nvPr/>
        </p:nvGrpSpPr>
        <p:grpSpPr>
          <a:xfrm>
            <a:off x="3389744" y="4759529"/>
            <a:ext cx="563794" cy="390619"/>
            <a:chOff x="3394506" y="4742861"/>
            <a:chExt cx="563794" cy="390619"/>
          </a:xfrm>
        </p:grpSpPr>
        <p:sp>
          <p:nvSpPr>
            <p:cNvPr id="1275" name="Google Shape;1275;p77"/>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7" name="Shape 1277"/>
        <p:cNvGrpSpPr/>
        <p:nvPr/>
      </p:nvGrpSpPr>
      <p:grpSpPr>
        <a:xfrm>
          <a:off x="0" y="0"/>
          <a:ext cx="0" cy="0"/>
          <a:chOff x="0" y="0"/>
          <a:chExt cx="0" cy="0"/>
        </a:xfrm>
      </p:grpSpPr>
      <p:sp>
        <p:nvSpPr>
          <p:cNvPr id="1278" name="Google Shape;1278;p78"/>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79" name="Google Shape;1279;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80" name="Google Shape;1280;p78"/>
          <p:cNvSpPr/>
          <p:nvPr/>
        </p:nvSpPr>
        <p:spPr>
          <a:xfrm>
            <a:off x="-55350" y="1337550"/>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8"/>
          <p:cNvSpPr/>
          <p:nvPr/>
        </p:nvSpPr>
        <p:spPr>
          <a:xfrm>
            <a:off x="2750" y="3689923"/>
            <a:ext cx="9144000" cy="144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2" name="Google Shape;1282;p78"/>
          <p:cNvCxnSpPr/>
          <p:nvPr/>
        </p:nvCxnSpPr>
        <p:spPr>
          <a:xfrm>
            <a:off x="79449" y="4519952"/>
            <a:ext cx="9269400" cy="0"/>
          </a:xfrm>
          <a:prstGeom prst="straightConnector1">
            <a:avLst/>
          </a:prstGeom>
          <a:noFill/>
          <a:ln cap="flat" cmpd="sng" w="152400">
            <a:solidFill>
              <a:schemeClr val="dk2"/>
            </a:solidFill>
            <a:prstDash val="dash"/>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3" name="Shape 1283"/>
        <p:cNvGrpSpPr/>
        <p:nvPr/>
      </p:nvGrpSpPr>
      <p:grpSpPr>
        <a:xfrm>
          <a:off x="0" y="0"/>
          <a:ext cx="0" cy="0"/>
          <a:chOff x="0" y="0"/>
          <a:chExt cx="0" cy="0"/>
        </a:xfrm>
      </p:grpSpPr>
      <p:sp>
        <p:nvSpPr>
          <p:cNvPr id="1284" name="Google Shape;1284;p79"/>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5" name="Google Shape;1285;p79"/>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rgbClr val="FFFFFF"/>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86" name="Google Shape;1286;p7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9"/>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88" name="Shape 1288"/>
        <p:cNvGrpSpPr/>
        <p:nvPr/>
      </p:nvGrpSpPr>
      <p:grpSpPr>
        <a:xfrm>
          <a:off x="0" y="0"/>
          <a:ext cx="0" cy="0"/>
          <a:chOff x="0" y="0"/>
          <a:chExt cx="0" cy="0"/>
        </a:xfrm>
      </p:grpSpPr>
      <p:sp>
        <p:nvSpPr>
          <p:cNvPr id="1289" name="Google Shape;1289;p80"/>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80"/>
          <p:cNvGrpSpPr/>
          <p:nvPr/>
        </p:nvGrpSpPr>
        <p:grpSpPr>
          <a:xfrm rot="-748857">
            <a:off x="7388874" y="4089847"/>
            <a:ext cx="2411057" cy="1590264"/>
            <a:chOff x="7513054" y="3864348"/>
            <a:chExt cx="2411225" cy="1590375"/>
          </a:xfrm>
        </p:grpSpPr>
        <p:sp>
          <p:nvSpPr>
            <p:cNvPr id="1291" name="Google Shape;1291;p80"/>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0"/>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80"/>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80"/>
          <p:cNvGrpSpPr/>
          <p:nvPr/>
        </p:nvGrpSpPr>
        <p:grpSpPr>
          <a:xfrm>
            <a:off x="713221" y="551350"/>
            <a:ext cx="7717458" cy="4044300"/>
            <a:chOff x="713225" y="551350"/>
            <a:chExt cx="7980000" cy="4044300"/>
          </a:xfrm>
        </p:grpSpPr>
        <p:sp>
          <p:nvSpPr>
            <p:cNvPr id="1295" name="Google Shape;1295;p80"/>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80"/>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1"/>
              </a:buClr>
              <a:buSzPts val="4800"/>
              <a:buNone/>
              <a:defRPr b="1" sz="63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8" name="Shape 1308"/>
        <p:cNvGrpSpPr/>
        <p:nvPr/>
      </p:nvGrpSpPr>
      <p:grpSpPr>
        <a:xfrm>
          <a:off x="0" y="0"/>
          <a:ext cx="0" cy="0"/>
          <a:chOff x="0" y="0"/>
          <a:chExt cx="0" cy="0"/>
        </a:xfrm>
      </p:grpSpPr>
      <p:sp>
        <p:nvSpPr>
          <p:cNvPr id="1309" name="Google Shape;1309;p81"/>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1"/>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1"/>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2" name="Google Shape;1312;p81"/>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3" name="Shape 1313"/>
        <p:cNvGrpSpPr/>
        <p:nvPr/>
      </p:nvGrpSpPr>
      <p:grpSpPr>
        <a:xfrm>
          <a:off x="0" y="0"/>
          <a:ext cx="0" cy="0"/>
          <a:chOff x="0" y="0"/>
          <a:chExt cx="0" cy="0"/>
        </a:xfrm>
      </p:grpSpPr>
      <p:sp>
        <p:nvSpPr>
          <p:cNvPr id="1314" name="Google Shape;1314;p82"/>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16" name="Google Shape;1316;p82"/>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17" name="Google Shape;1317;p82"/>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rgbClr val="FFFFFF"/>
                </a:solidFill>
              </a:defRPr>
            </a:lvl1pPr>
            <a:lvl2pPr lvl="1" rtl="0" algn="ctr">
              <a:spcBef>
                <a:spcPts val="1600"/>
              </a:spcBef>
              <a:spcAft>
                <a:spcPts val="0"/>
              </a:spcAft>
              <a:buNone/>
              <a:defRPr sz="2000">
                <a:solidFill>
                  <a:srgbClr val="FFFFFF"/>
                </a:solidFill>
              </a:defRPr>
            </a:lvl2pPr>
            <a:lvl3pPr lvl="2" rtl="0" algn="ctr">
              <a:spcBef>
                <a:spcPts val="1600"/>
              </a:spcBef>
              <a:spcAft>
                <a:spcPts val="0"/>
              </a:spcAft>
              <a:buNone/>
              <a:defRPr sz="2000">
                <a:solidFill>
                  <a:srgbClr val="FFFFFF"/>
                </a:solidFill>
              </a:defRPr>
            </a:lvl3pPr>
            <a:lvl4pPr lvl="3" rtl="0" algn="ctr">
              <a:spcBef>
                <a:spcPts val="1600"/>
              </a:spcBef>
              <a:spcAft>
                <a:spcPts val="0"/>
              </a:spcAft>
              <a:buNone/>
              <a:defRPr sz="2000">
                <a:solidFill>
                  <a:srgbClr val="FFFFFF"/>
                </a:solidFill>
              </a:defRPr>
            </a:lvl4pPr>
            <a:lvl5pPr lvl="4" rtl="0" algn="ctr">
              <a:spcBef>
                <a:spcPts val="1600"/>
              </a:spcBef>
              <a:spcAft>
                <a:spcPts val="0"/>
              </a:spcAft>
              <a:buNone/>
              <a:defRPr sz="2000">
                <a:solidFill>
                  <a:srgbClr val="FFFFFF"/>
                </a:solidFill>
              </a:defRPr>
            </a:lvl5pPr>
            <a:lvl6pPr lvl="5" rtl="0" algn="ctr">
              <a:spcBef>
                <a:spcPts val="1600"/>
              </a:spcBef>
              <a:spcAft>
                <a:spcPts val="0"/>
              </a:spcAft>
              <a:buNone/>
              <a:defRPr sz="2000">
                <a:solidFill>
                  <a:srgbClr val="FFFFFF"/>
                </a:solidFill>
              </a:defRPr>
            </a:lvl6pPr>
            <a:lvl7pPr lvl="6" rtl="0" algn="ctr">
              <a:spcBef>
                <a:spcPts val="1600"/>
              </a:spcBef>
              <a:spcAft>
                <a:spcPts val="0"/>
              </a:spcAft>
              <a:buNone/>
              <a:defRPr sz="2000">
                <a:solidFill>
                  <a:srgbClr val="FFFFFF"/>
                </a:solidFill>
              </a:defRPr>
            </a:lvl7pPr>
            <a:lvl8pPr lvl="7" rtl="0" algn="ctr">
              <a:spcBef>
                <a:spcPts val="1600"/>
              </a:spcBef>
              <a:spcAft>
                <a:spcPts val="0"/>
              </a:spcAft>
              <a:buNone/>
              <a:defRPr sz="2000">
                <a:solidFill>
                  <a:srgbClr val="FFFFFF"/>
                </a:solidFill>
              </a:defRPr>
            </a:lvl8pPr>
            <a:lvl9pPr lvl="8" rtl="0" algn="ctr">
              <a:spcBef>
                <a:spcPts val="1600"/>
              </a:spcBef>
              <a:spcAft>
                <a:spcPts val="1600"/>
              </a:spcAft>
              <a:buNone/>
              <a:defRPr sz="2000">
                <a:solidFill>
                  <a:srgbClr val="FFFFFF"/>
                </a:solidFill>
              </a:defRPr>
            </a:lvl9pPr>
          </a:lstStyle>
          <a:p/>
        </p:txBody>
      </p:sp>
      <p:grpSp>
        <p:nvGrpSpPr>
          <p:cNvPr id="1318" name="Google Shape;1318;p82"/>
          <p:cNvGrpSpPr/>
          <p:nvPr/>
        </p:nvGrpSpPr>
        <p:grpSpPr>
          <a:xfrm>
            <a:off x="-102401" y="-14864"/>
            <a:ext cx="9351942" cy="1191016"/>
            <a:chOff x="-102401" y="-14864"/>
            <a:chExt cx="9351942" cy="1191016"/>
          </a:xfrm>
        </p:grpSpPr>
        <p:grpSp>
          <p:nvGrpSpPr>
            <p:cNvPr id="1319" name="Google Shape;1319;p82"/>
            <p:cNvGrpSpPr/>
            <p:nvPr/>
          </p:nvGrpSpPr>
          <p:grpSpPr>
            <a:xfrm>
              <a:off x="-102401" y="-14864"/>
              <a:ext cx="9351942" cy="616900"/>
              <a:chOff x="-210400" y="-1360875"/>
              <a:chExt cx="9351942" cy="888777"/>
            </a:xfrm>
          </p:grpSpPr>
          <p:sp>
            <p:nvSpPr>
              <p:cNvPr id="1320" name="Google Shape;1320;p82"/>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2"/>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2"/>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2"/>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82"/>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2"/>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2"/>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2"/>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82"/>
          <p:cNvGrpSpPr/>
          <p:nvPr/>
        </p:nvGrpSpPr>
        <p:grpSpPr>
          <a:xfrm>
            <a:off x="100" y="3246656"/>
            <a:ext cx="9143942" cy="2459741"/>
            <a:chOff x="100" y="3246656"/>
            <a:chExt cx="9143942" cy="2459741"/>
          </a:xfrm>
        </p:grpSpPr>
        <p:sp>
          <p:nvSpPr>
            <p:cNvPr id="1330" name="Google Shape;1330;p82"/>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2"/>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2"/>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82"/>
            <p:cNvGrpSpPr/>
            <p:nvPr/>
          </p:nvGrpSpPr>
          <p:grpSpPr>
            <a:xfrm>
              <a:off x="100" y="3246656"/>
              <a:ext cx="9143942" cy="2459741"/>
              <a:chOff x="100" y="3246656"/>
              <a:chExt cx="9143942" cy="2459741"/>
            </a:xfrm>
          </p:grpSpPr>
          <p:sp>
            <p:nvSpPr>
              <p:cNvPr id="1334" name="Google Shape;1334;p82"/>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2"/>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2"/>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2"/>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2"/>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2"/>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2"/>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2"/>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2"/>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2"/>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2"/>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2"/>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2"/>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2"/>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2"/>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2"/>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2"/>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2"/>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2"/>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2"/>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2"/>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2"/>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2"/>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2"/>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2"/>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2"/>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82"/>
              <p:cNvGrpSpPr/>
              <p:nvPr/>
            </p:nvGrpSpPr>
            <p:grpSpPr>
              <a:xfrm>
                <a:off x="311626" y="3246656"/>
                <a:ext cx="2659372" cy="2357382"/>
                <a:chOff x="353753" y="2790099"/>
                <a:chExt cx="3269854" cy="2898539"/>
              </a:xfrm>
            </p:grpSpPr>
            <p:sp>
              <p:nvSpPr>
                <p:cNvPr id="1362" name="Google Shape;1362;p82"/>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2"/>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82"/>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82"/>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67" name="Shape 1367"/>
        <p:cNvGrpSpPr/>
        <p:nvPr/>
      </p:nvGrpSpPr>
      <p:grpSpPr>
        <a:xfrm>
          <a:off x="0" y="0"/>
          <a:ext cx="0" cy="0"/>
          <a:chOff x="0" y="0"/>
          <a:chExt cx="0" cy="0"/>
        </a:xfrm>
      </p:grpSpPr>
      <p:sp>
        <p:nvSpPr>
          <p:cNvPr id="1368" name="Google Shape;1368;p83"/>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3"/>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3"/>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3"/>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3"/>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3"/>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3"/>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3"/>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3"/>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3"/>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3"/>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3"/>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3"/>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3"/>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3"/>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3"/>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3"/>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3"/>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3"/>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3"/>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3"/>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3"/>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3"/>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3"/>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3"/>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3"/>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3"/>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3"/>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3"/>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3"/>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3"/>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3"/>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3"/>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0" name="Google Shape;1410;p83"/>
          <p:cNvGrpSpPr/>
          <p:nvPr/>
        </p:nvGrpSpPr>
        <p:grpSpPr>
          <a:xfrm flipH="1">
            <a:off x="2207694" y="692645"/>
            <a:ext cx="4283325" cy="3765604"/>
            <a:chOff x="3647700" y="1418025"/>
            <a:chExt cx="3459875" cy="3042175"/>
          </a:xfrm>
        </p:grpSpPr>
        <p:sp>
          <p:nvSpPr>
            <p:cNvPr id="1411" name="Google Shape;1411;p83"/>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3"/>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3"/>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3"/>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3"/>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3"/>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3"/>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3"/>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3"/>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3"/>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3"/>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3"/>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3"/>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3"/>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3"/>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3"/>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3"/>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3"/>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3"/>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3"/>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3"/>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3"/>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3"/>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3"/>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3"/>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3"/>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83"/>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5" name="Google Shape;1445;p83"/>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sz="1800">
                <a:solidFill>
                  <a:schemeClr val="accent4"/>
                </a:solidFill>
                <a:latin typeface="Krona One"/>
                <a:ea typeface="Krona One"/>
                <a:cs typeface="Krona One"/>
                <a:sym typeface="Krona One"/>
              </a:defRPr>
            </a:lvl1pPr>
            <a:lvl2pPr lvl="1" rtl="0" algn="ctr">
              <a:spcBef>
                <a:spcPts val="1600"/>
              </a:spcBef>
              <a:spcAft>
                <a:spcPts val="0"/>
              </a:spcAft>
              <a:buNone/>
              <a:defRPr sz="1800">
                <a:solidFill>
                  <a:schemeClr val="accent4"/>
                </a:solidFill>
                <a:latin typeface="Krona One"/>
                <a:ea typeface="Krona One"/>
                <a:cs typeface="Krona One"/>
                <a:sym typeface="Krona One"/>
              </a:defRPr>
            </a:lvl2pPr>
            <a:lvl3pPr lvl="2" rtl="0" algn="ctr">
              <a:spcBef>
                <a:spcPts val="1600"/>
              </a:spcBef>
              <a:spcAft>
                <a:spcPts val="0"/>
              </a:spcAft>
              <a:buNone/>
              <a:defRPr sz="1800">
                <a:solidFill>
                  <a:schemeClr val="accent4"/>
                </a:solidFill>
                <a:latin typeface="Krona One"/>
                <a:ea typeface="Krona One"/>
                <a:cs typeface="Krona One"/>
                <a:sym typeface="Krona One"/>
              </a:defRPr>
            </a:lvl3pPr>
            <a:lvl4pPr lvl="3" rtl="0" algn="ctr">
              <a:spcBef>
                <a:spcPts val="1600"/>
              </a:spcBef>
              <a:spcAft>
                <a:spcPts val="0"/>
              </a:spcAft>
              <a:buNone/>
              <a:defRPr sz="1800">
                <a:solidFill>
                  <a:schemeClr val="accent4"/>
                </a:solidFill>
                <a:latin typeface="Krona One"/>
                <a:ea typeface="Krona One"/>
                <a:cs typeface="Krona One"/>
                <a:sym typeface="Krona One"/>
              </a:defRPr>
            </a:lvl4pPr>
            <a:lvl5pPr lvl="4" rtl="0" algn="ctr">
              <a:spcBef>
                <a:spcPts val="1600"/>
              </a:spcBef>
              <a:spcAft>
                <a:spcPts val="0"/>
              </a:spcAft>
              <a:buNone/>
              <a:defRPr sz="1800">
                <a:solidFill>
                  <a:schemeClr val="accent4"/>
                </a:solidFill>
                <a:latin typeface="Krona One"/>
                <a:ea typeface="Krona One"/>
                <a:cs typeface="Krona One"/>
                <a:sym typeface="Krona One"/>
              </a:defRPr>
            </a:lvl5pPr>
            <a:lvl6pPr lvl="5" rtl="0" algn="ctr">
              <a:spcBef>
                <a:spcPts val="1600"/>
              </a:spcBef>
              <a:spcAft>
                <a:spcPts val="0"/>
              </a:spcAft>
              <a:buNone/>
              <a:defRPr sz="1800">
                <a:solidFill>
                  <a:schemeClr val="accent4"/>
                </a:solidFill>
                <a:latin typeface="Krona One"/>
                <a:ea typeface="Krona One"/>
                <a:cs typeface="Krona One"/>
                <a:sym typeface="Krona One"/>
              </a:defRPr>
            </a:lvl6pPr>
            <a:lvl7pPr lvl="6" rtl="0" algn="ctr">
              <a:spcBef>
                <a:spcPts val="1600"/>
              </a:spcBef>
              <a:spcAft>
                <a:spcPts val="0"/>
              </a:spcAft>
              <a:buNone/>
              <a:defRPr sz="1800">
                <a:solidFill>
                  <a:schemeClr val="accent4"/>
                </a:solidFill>
                <a:latin typeface="Krona One"/>
                <a:ea typeface="Krona One"/>
                <a:cs typeface="Krona One"/>
                <a:sym typeface="Krona One"/>
              </a:defRPr>
            </a:lvl7pPr>
            <a:lvl8pPr lvl="7" rtl="0" algn="ctr">
              <a:spcBef>
                <a:spcPts val="1600"/>
              </a:spcBef>
              <a:spcAft>
                <a:spcPts val="0"/>
              </a:spcAft>
              <a:buNone/>
              <a:defRPr sz="1800">
                <a:solidFill>
                  <a:schemeClr val="accent4"/>
                </a:solidFill>
                <a:latin typeface="Krona One"/>
                <a:ea typeface="Krona One"/>
                <a:cs typeface="Krona One"/>
                <a:sym typeface="Krona One"/>
              </a:defRPr>
            </a:lvl8pPr>
            <a:lvl9pPr lvl="8" rtl="0"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1446" name="Google Shape;1446;p83"/>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3"/>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48" name="Shape 1448"/>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2">
    <p:spTree>
      <p:nvGrpSpPr>
        <p:cNvPr id="1449" name="Shape 1449"/>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50" name="Shape 1450"/>
        <p:cNvGrpSpPr/>
        <p:nvPr/>
      </p:nvGrpSpPr>
      <p:grpSpPr>
        <a:xfrm>
          <a:off x="0" y="0"/>
          <a:ext cx="0" cy="0"/>
          <a:chOff x="0" y="0"/>
          <a:chExt cx="0" cy="0"/>
        </a:xfrm>
      </p:grpSpPr>
      <p:sp>
        <p:nvSpPr>
          <p:cNvPr id="1451" name="Google Shape;1451;p86"/>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52" name="Google Shape;1452;p86"/>
          <p:cNvSpPr txBox="1"/>
          <p:nvPr>
            <p:ph idx="1" type="subTitle"/>
          </p:nvPr>
        </p:nvSpPr>
        <p:spPr>
          <a:xfrm>
            <a:off x="999125" y="2910988"/>
            <a:ext cx="1947900" cy="425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FFFFFF"/>
                </a:solidFill>
                <a:latin typeface="Krona One"/>
                <a:ea typeface="Krona One"/>
                <a:cs typeface="Krona One"/>
                <a:sym typeface="Krona One"/>
              </a:defRPr>
            </a:lvl1pPr>
            <a:lvl2pPr lvl="1" rtl="0" algn="ctr">
              <a:spcBef>
                <a:spcPts val="1600"/>
              </a:spcBef>
              <a:spcAft>
                <a:spcPts val="0"/>
              </a:spcAft>
              <a:buNone/>
              <a:defRPr sz="1600">
                <a:solidFill>
                  <a:srgbClr val="FFFFFF"/>
                </a:solidFill>
                <a:latin typeface="Krona One"/>
                <a:ea typeface="Krona One"/>
                <a:cs typeface="Krona One"/>
                <a:sym typeface="Krona One"/>
              </a:defRPr>
            </a:lvl2pPr>
            <a:lvl3pPr lvl="2" rtl="0" algn="ctr">
              <a:spcBef>
                <a:spcPts val="1600"/>
              </a:spcBef>
              <a:spcAft>
                <a:spcPts val="0"/>
              </a:spcAft>
              <a:buNone/>
              <a:defRPr sz="1600">
                <a:solidFill>
                  <a:srgbClr val="FFFFFF"/>
                </a:solidFill>
                <a:latin typeface="Krona One"/>
                <a:ea typeface="Krona One"/>
                <a:cs typeface="Krona One"/>
                <a:sym typeface="Krona One"/>
              </a:defRPr>
            </a:lvl3pPr>
            <a:lvl4pPr lvl="3" rtl="0" algn="ctr">
              <a:spcBef>
                <a:spcPts val="1600"/>
              </a:spcBef>
              <a:spcAft>
                <a:spcPts val="0"/>
              </a:spcAft>
              <a:buNone/>
              <a:defRPr sz="1600">
                <a:solidFill>
                  <a:srgbClr val="FFFFFF"/>
                </a:solidFill>
                <a:latin typeface="Krona One"/>
                <a:ea typeface="Krona One"/>
                <a:cs typeface="Krona One"/>
                <a:sym typeface="Krona One"/>
              </a:defRPr>
            </a:lvl4pPr>
            <a:lvl5pPr lvl="4" rtl="0" algn="ctr">
              <a:spcBef>
                <a:spcPts val="1600"/>
              </a:spcBef>
              <a:spcAft>
                <a:spcPts val="0"/>
              </a:spcAft>
              <a:buNone/>
              <a:defRPr sz="1600">
                <a:solidFill>
                  <a:srgbClr val="FFFFFF"/>
                </a:solidFill>
                <a:latin typeface="Krona One"/>
                <a:ea typeface="Krona One"/>
                <a:cs typeface="Krona One"/>
                <a:sym typeface="Krona One"/>
              </a:defRPr>
            </a:lvl5pPr>
            <a:lvl6pPr lvl="5" rtl="0" algn="ctr">
              <a:spcBef>
                <a:spcPts val="1600"/>
              </a:spcBef>
              <a:spcAft>
                <a:spcPts val="0"/>
              </a:spcAft>
              <a:buNone/>
              <a:defRPr sz="1600">
                <a:solidFill>
                  <a:srgbClr val="FFFFFF"/>
                </a:solidFill>
                <a:latin typeface="Krona One"/>
                <a:ea typeface="Krona One"/>
                <a:cs typeface="Krona One"/>
                <a:sym typeface="Krona One"/>
              </a:defRPr>
            </a:lvl6pPr>
            <a:lvl7pPr lvl="6" rtl="0" algn="ctr">
              <a:spcBef>
                <a:spcPts val="1600"/>
              </a:spcBef>
              <a:spcAft>
                <a:spcPts val="0"/>
              </a:spcAft>
              <a:buNone/>
              <a:defRPr sz="1600">
                <a:solidFill>
                  <a:srgbClr val="FFFFFF"/>
                </a:solidFill>
                <a:latin typeface="Krona One"/>
                <a:ea typeface="Krona One"/>
                <a:cs typeface="Krona One"/>
                <a:sym typeface="Krona One"/>
              </a:defRPr>
            </a:lvl7pPr>
            <a:lvl8pPr lvl="7" rtl="0" algn="ctr">
              <a:spcBef>
                <a:spcPts val="1600"/>
              </a:spcBef>
              <a:spcAft>
                <a:spcPts val="0"/>
              </a:spcAft>
              <a:buNone/>
              <a:defRPr sz="1600">
                <a:solidFill>
                  <a:srgbClr val="FFFFFF"/>
                </a:solidFill>
                <a:latin typeface="Krona One"/>
                <a:ea typeface="Krona One"/>
                <a:cs typeface="Krona One"/>
                <a:sym typeface="Krona One"/>
              </a:defRPr>
            </a:lvl8pPr>
            <a:lvl9pPr lvl="8" rtl="0" algn="ctr">
              <a:spcBef>
                <a:spcPts val="1600"/>
              </a:spcBef>
              <a:spcAft>
                <a:spcPts val="1600"/>
              </a:spcAft>
              <a:buNone/>
              <a:defRPr sz="1600">
                <a:solidFill>
                  <a:srgbClr val="FFFFFF"/>
                </a:solidFill>
                <a:latin typeface="Krona One"/>
                <a:ea typeface="Krona One"/>
                <a:cs typeface="Krona One"/>
                <a:sym typeface="Krona One"/>
              </a:defRPr>
            </a:lvl9pPr>
          </a:lstStyle>
          <a:p/>
        </p:txBody>
      </p:sp>
      <p:sp>
        <p:nvSpPr>
          <p:cNvPr id="1453" name="Google Shape;1453;p86"/>
          <p:cNvSpPr txBox="1"/>
          <p:nvPr>
            <p:ph idx="2" type="subTitle"/>
          </p:nvPr>
        </p:nvSpPr>
        <p:spPr>
          <a:xfrm>
            <a:off x="760632"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454" name="Google Shape;1454;p86"/>
          <p:cNvSpPr txBox="1"/>
          <p:nvPr>
            <p:ph idx="3" type="subTitle"/>
          </p:nvPr>
        </p:nvSpPr>
        <p:spPr>
          <a:xfrm>
            <a:off x="360430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1455" name="Google Shape;1455;p86"/>
          <p:cNvSpPr txBox="1"/>
          <p:nvPr>
            <p:ph idx="4" type="subTitle"/>
          </p:nvPr>
        </p:nvSpPr>
        <p:spPr>
          <a:xfrm>
            <a:off x="5963270"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456" name="Google Shape;1456;p86"/>
          <p:cNvSpPr txBox="1"/>
          <p:nvPr>
            <p:ph idx="5" type="subTitle"/>
          </p:nvPr>
        </p:nvSpPr>
        <p:spPr>
          <a:xfrm>
            <a:off x="3361951" y="3254746"/>
            <a:ext cx="2425200" cy="78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457" name="Google Shape;1457;p86"/>
          <p:cNvSpPr txBox="1"/>
          <p:nvPr>
            <p:ph idx="6" type="subTitle"/>
          </p:nvPr>
        </p:nvSpPr>
        <p:spPr>
          <a:xfrm>
            <a:off x="6201535" y="2910988"/>
            <a:ext cx="1947900" cy="42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6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6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6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6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6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6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6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600">
                <a:solidFill>
                  <a:srgbClr val="FFFFFF"/>
                </a:solidFill>
                <a:latin typeface="Krona One"/>
                <a:ea typeface="Krona One"/>
                <a:cs typeface="Krona One"/>
                <a:sym typeface="Krona One"/>
              </a:defRPr>
            </a:lvl9pPr>
          </a:lstStyle>
          <a:p/>
        </p:txBody>
      </p:sp>
      <p:sp>
        <p:nvSpPr>
          <p:cNvPr id="1458" name="Google Shape;1458;p86"/>
          <p:cNvSpPr/>
          <p:nvPr/>
        </p:nvSpPr>
        <p:spPr>
          <a:xfrm>
            <a:off x="87373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6"/>
          <p:cNvSpPr/>
          <p:nvPr/>
        </p:nvSpPr>
        <p:spPr>
          <a:xfrm>
            <a:off x="3445207"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6"/>
          <p:cNvSpPr/>
          <p:nvPr/>
        </p:nvSpPr>
        <p:spPr>
          <a:xfrm>
            <a:off x="6074349" y="4381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2">
  <p:cSld name="TITLE_AND_TWO_COLUMNS_1_2">
    <p:spTree>
      <p:nvGrpSpPr>
        <p:cNvPr id="1462" name="Shape 1462"/>
        <p:cNvGrpSpPr/>
        <p:nvPr/>
      </p:nvGrpSpPr>
      <p:grpSpPr>
        <a:xfrm>
          <a:off x="0" y="0"/>
          <a:ext cx="0" cy="0"/>
          <a:chOff x="0" y="0"/>
          <a:chExt cx="0" cy="0"/>
        </a:xfrm>
      </p:grpSpPr>
      <p:grpSp>
        <p:nvGrpSpPr>
          <p:cNvPr id="1463" name="Google Shape;1463;p87"/>
          <p:cNvGrpSpPr/>
          <p:nvPr/>
        </p:nvGrpSpPr>
        <p:grpSpPr>
          <a:xfrm>
            <a:off x="-3305083" y="-548461"/>
            <a:ext cx="15774103" cy="10669088"/>
            <a:chOff x="-3305083" y="-548461"/>
            <a:chExt cx="15774103" cy="10669088"/>
          </a:xfrm>
        </p:grpSpPr>
        <p:grpSp>
          <p:nvGrpSpPr>
            <p:cNvPr id="1464" name="Google Shape;1464;p87"/>
            <p:cNvGrpSpPr/>
            <p:nvPr/>
          </p:nvGrpSpPr>
          <p:grpSpPr>
            <a:xfrm flipH="1" rot="10800000">
              <a:off x="-3305083" y="-548461"/>
              <a:ext cx="15774103" cy="10669088"/>
              <a:chOff x="-785906" y="-1208675"/>
              <a:chExt cx="10735064" cy="7260847"/>
            </a:xfrm>
          </p:grpSpPr>
          <p:sp>
            <p:nvSpPr>
              <p:cNvPr id="1465" name="Google Shape;1465;p87"/>
              <p:cNvSpPr/>
              <p:nvPr/>
            </p:nvSpPr>
            <p:spPr>
              <a:xfrm>
                <a:off x="-299553" y="-676844"/>
                <a:ext cx="9513751" cy="6342783"/>
              </a:xfrm>
              <a:custGeom>
                <a:rect b="b" l="l" r="r" t="t"/>
                <a:pathLst>
                  <a:path extrusionOk="0" h="37377" w="56063">
                    <a:moveTo>
                      <a:pt x="1" y="0"/>
                    </a:moveTo>
                    <a:lnTo>
                      <a:pt x="1" y="37376"/>
                    </a:lnTo>
                    <a:lnTo>
                      <a:pt x="56063" y="37376"/>
                    </a:lnTo>
                    <a:lnTo>
                      <a:pt x="560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7"/>
              <p:cNvSpPr/>
              <p:nvPr/>
            </p:nvSpPr>
            <p:spPr>
              <a:xfrm>
                <a:off x="4655105" y="1374120"/>
                <a:ext cx="2420735" cy="2264104"/>
              </a:xfrm>
              <a:custGeom>
                <a:rect b="b" l="l" r="r" t="t"/>
                <a:pathLst>
                  <a:path extrusionOk="0" h="13342" w="14265">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7"/>
              <p:cNvSpPr/>
              <p:nvPr/>
            </p:nvSpPr>
            <p:spPr>
              <a:xfrm>
                <a:off x="6874579" y="2704888"/>
                <a:ext cx="630596" cy="602766"/>
              </a:xfrm>
              <a:custGeom>
                <a:rect b="b" l="l" r="r" t="t"/>
                <a:pathLst>
                  <a:path extrusionOk="0" h="3552" w="3716">
                    <a:moveTo>
                      <a:pt x="1185" y="0"/>
                    </a:moveTo>
                    <a:lnTo>
                      <a:pt x="1" y="1776"/>
                    </a:lnTo>
                    <a:lnTo>
                      <a:pt x="1976" y="3552"/>
                    </a:lnTo>
                    <a:lnTo>
                      <a:pt x="3715" y="1763"/>
                    </a:lnTo>
                    <a:lnTo>
                      <a:pt x="11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7"/>
              <p:cNvSpPr/>
              <p:nvPr/>
            </p:nvSpPr>
            <p:spPr>
              <a:xfrm>
                <a:off x="3968170" y="-448600"/>
                <a:ext cx="1051446" cy="889554"/>
              </a:xfrm>
              <a:custGeom>
                <a:rect b="b" l="l" r="r" t="t"/>
                <a:pathLst>
                  <a:path extrusionOk="0" h="5242" w="6196">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7"/>
              <p:cNvSpPr/>
              <p:nvPr/>
            </p:nvSpPr>
            <p:spPr>
              <a:xfrm>
                <a:off x="6244152" y="-115824"/>
                <a:ext cx="478377" cy="1075712"/>
              </a:xfrm>
              <a:custGeom>
                <a:rect b="b" l="l" r="r" t="t"/>
                <a:pathLst>
                  <a:path extrusionOk="0" h="6339" w="2819">
                    <a:moveTo>
                      <a:pt x="959" y="1"/>
                    </a:moveTo>
                    <a:lnTo>
                      <a:pt x="0" y="5593"/>
                    </a:lnTo>
                    <a:lnTo>
                      <a:pt x="1923" y="6339"/>
                    </a:lnTo>
                    <a:lnTo>
                      <a:pt x="2819" y="445"/>
                    </a:lnTo>
                    <a:lnTo>
                      <a:pt x="9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7"/>
              <p:cNvSpPr/>
              <p:nvPr/>
            </p:nvSpPr>
            <p:spPr>
              <a:xfrm>
                <a:off x="5551956" y="-235460"/>
                <a:ext cx="528947" cy="1068925"/>
              </a:xfrm>
              <a:custGeom>
                <a:rect b="b" l="l" r="r" t="t"/>
                <a:pathLst>
                  <a:path extrusionOk="0" h="6299" w="3117">
                    <a:moveTo>
                      <a:pt x="320" y="1"/>
                    </a:moveTo>
                    <a:lnTo>
                      <a:pt x="1" y="5908"/>
                    </a:lnTo>
                    <a:lnTo>
                      <a:pt x="2637" y="6298"/>
                    </a:lnTo>
                    <a:lnTo>
                      <a:pt x="3116" y="657"/>
                    </a:lnTo>
                    <a:lnTo>
                      <a:pt x="3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7"/>
              <p:cNvSpPr/>
              <p:nvPr/>
            </p:nvSpPr>
            <p:spPr>
              <a:xfrm>
                <a:off x="2036164" y="1934462"/>
                <a:ext cx="1362671" cy="1448368"/>
              </a:xfrm>
              <a:custGeom>
                <a:rect b="b" l="l" r="r" t="t"/>
                <a:pathLst>
                  <a:path extrusionOk="0" h="8535" w="803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7"/>
              <p:cNvSpPr/>
              <p:nvPr/>
            </p:nvSpPr>
            <p:spPr>
              <a:xfrm>
                <a:off x="5524805" y="791040"/>
                <a:ext cx="425771" cy="586984"/>
              </a:xfrm>
              <a:custGeom>
                <a:rect b="b" l="l" r="r" t="t"/>
                <a:pathLst>
                  <a:path extrusionOk="0" h="3459" w="2509">
                    <a:moveTo>
                      <a:pt x="298" y="1"/>
                    </a:moveTo>
                    <a:lnTo>
                      <a:pt x="1" y="3428"/>
                    </a:lnTo>
                    <a:lnTo>
                      <a:pt x="1994" y="3459"/>
                    </a:lnTo>
                    <a:lnTo>
                      <a:pt x="2508" y="520"/>
                    </a:lnTo>
                    <a:lnTo>
                      <a:pt x="2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7"/>
              <p:cNvSpPr/>
              <p:nvPr/>
            </p:nvSpPr>
            <p:spPr>
              <a:xfrm>
                <a:off x="6156758" y="18916"/>
                <a:ext cx="2504565" cy="2422602"/>
              </a:xfrm>
              <a:custGeom>
                <a:rect b="b" l="l" r="r" t="t"/>
                <a:pathLst>
                  <a:path extrusionOk="0" h="14276" w="14759">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7"/>
              <p:cNvSpPr/>
              <p:nvPr/>
            </p:nvSpPr>
            <p:spPr>
              <a:xfrm>
                <a:off x="2791487" y="3195993"/>
                <a:ext cx="1721242" cy="884463"/>
              </a:xfrm>
              <a:custGeom>
                <a:rect b="b" l="l" r="r" t="t"/>
                <a:pathLst>
                  <a:path extrusionOk="0" h="5212" w="10143">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7"/>
              <p:cNvSpPr/>
              <p:nvPr/>
            </p:nvSpPr>
            <p:spPr>
              <a:xfrm>
                <a:off x="4705505" y="1374120"/>
                <a:ext cx="2370335" cy="2281583"/>
              </a:xfrm>
              <a:custGeom>
                <a:rect b="b" l="l" r="r" t="t"/>
                <a:pathLst>
                  <a:path extrusionOk="0" h="13445" w="13968">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7"/>
              <p:cNvSpPr/>
              <p:nvPr/>
            </p:nvSpPr>
            <p:spPr>
              <a:xfrm>
                <a:off x="7606654" y="3153908"/>
                <a:ext cx="789602" cy="637384"/>
              </a:xfrm>
              <a:custGeom>
                <a:rect b="b" l="l" r="r" t="t"/>
                <a:pathLst>
                  <a:path extrusionOk="0" h="3756" w="4653">
                    <a:moveTo>
                      <a:pt x="662" y="0"/>
                    </a:moveTo>
                    <a:lnTo>
                      <a:pt x="1" y="937"/>
                    </a:lnTo>
                    <a:lnTo>
                      <a:pt x="3991" y="3755"/>
                    </a:lnTo>
                    <a:lnTo>
                      <a:pt x="4653" y="2823"/>
                    </a:lnTo>
                    <a:lnTo>
                      <a:pt x="66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7"/>
              <p:cNvSpPr/>
              <p:nvPr/>
            </p:nvSpPr>
            <p:spPr>
              <a:xfrm>
                <a:off x="1987121" y="4471609"/>
                <a:ext cx="2847185" cy="1461774"/>
              </a:xfrm>
              <a:custGeom>
                <a:rect b="b" l="l" r="r" t="t"/>
                <a:pathLst>
                  <a:path extrusionOk="0" h="8614" w="16778">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7"/>
              <p:cNvSpPr/>
              <p:nvPr/>
            </p:nvSpPr>
            <p:spPr>
              <a:xfrm>
                <a:off x="7270144" y="5257478"/>
                <a:ext cx="1523884" cy="659954"/>
              </a:xfrm>
              <a:custGeom>
                <a:rect b="b" l="l" r="r" t="t"/>
                <a:pathLst>
                  <a:path extrusionOk="0" h="3889" w="898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7"/>
              <p:cNvSpPr/>
              <p:nvPr/>
            </p:nvSpPr>
            <p:spPr>
              <a:xfrm>
                <a:off x="-785906" y="-808698"/>
                <a:ext cx="4960428" cy="3100713"/>
              </a:xfrm>
              <a:custGeom>
                <a:rect b="b" l="l" r="r" t="t"/>
                <a:pathLst>
                  <a:path extrusionOk="0" h="18272" w="29231">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7"/>
              <p:cNvSpPr/>
              <p:nvPr/>
            </p:nvSpPr>
            <p:spPr>
              <a:xfrm>
                <a:off x="-487747" y="4112699"/>
                <a:ext cx="1782842" cy="1759424"/>
              </a:xfrm>
              <a:custGeom>
                <a:rect b="b" l="l" r="r" t="t"/>
                <a:pathLst>
                  <a:path extrusionOk="0" h="10368" w="10506">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7"/>
              <p:cNvSpPr/>
              <p:nvPr/>
            </p:nvSpPr>
            <p:spPr>
              <a:xfrm>
                <a:off x="1798248" y="1705370"/>
                <a:ext cx="327686" cy="403201"/>
              </a:xfrm>
              <a:custGeom>
                <a:rect b="b" l="l" r="r" t="t"/>
                <a:pathLst>
                  <a:path extrusionOk="0" h="2376" w="1931">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7"/>
              <p:cNvSpPr/>
              <p:nvPr/>
            </p:nvSpPr>
            <p:spPr>
              <a:xfrm>
                <a:off x="1919412" y="2137759"/>
                <a:ext cx="196001" cy="63467"/>
              </a:xfrm>
              <a:custGeom>
                <a:rect b="b" l="l" r="r" t="t"/>
                <a:pathLst>
                  <a:path extrusionOk="0" h="374" w="1155">
                    <a:moveTo>
                      <a:pt x="0" y="1"/>
                    </a:moveTo>
                    <a:lnTo>
                      <a:pt x="0" y="374"/>
                    </a:lnTo>
                    <a:lnTo>
                      <a:pt x="1155" y="374"/>
                    </a:lnTo>
                    <a:lnTo>
                      <a:pt x="115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7"/>
              <p:cNvSpPr/>
              <p:nvPr/>
            </p:nvSpPr>
            <p:spPr>
              <a:xfrm>
                <a:off x="1900575" y="2215990"/>
                <a:ext cx="199734" cy="64315"/>
              </a:xfrm>
              <a:custGeom>
                <a:rect b="b" l="l" r="r" t="t"/>
                <a:pathLst>
                  <a:path extrusionOk="0" h="379" w="1177">
                    <a:moveTo>
                      <a:pt x="0" y="1"/>
                    </a:moveTo>
                    <a:lnTo>
                      <a:pt x="0" y="378"/>
                    </a:lnTo>
                    <a:lnTo>
                      <a:pt x="1176" y="378"/>
                    </a:lnTo>
                    <a:lnTo>
                      <a:pt x="11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7"/>
              <p:cNvSpPr/>
              <p:nvPr/>
            </p:nvSpPr>
            <p:spPr>
              <a:xfrm>
                <a:off x="1900575" y="2305081"/>
                <a:ext cx="279661" cy="63297"/>
              </a:xfrm>
              <a:custGeom>
                <a:rect b="b" l="l" r="r" t="t"/>
                <a:pathLst>
                  <a:path extrusionOk="0" h="373" w="1648">
                    <a:moveTo>
                      <a:pt x="0" y="0"/>
                    </a:moveTo>
                    <a:lnTo>
                      <a:pt x="0" y="373"/>
                    </a:lnTo>
                    <a:lnTo>
                      <a:pt x="1647" y="373"/>
                    </a:lnTo>
                    <a:lnTo>
                      <a:pt x="16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7"/>
              <p:cNvSpPr/>
              <p:nvPr/>
            </p:nvSpPr>
            <p:spPr>
              <a:xfrm>
                <a:off x="1919412" y="2396039"/>
                <a:ext cx="233673" cy="63467"/>
              </a:xfrm>
              <a:custGeom>
                <a:rect b="b" l="l" r="r" t="t"/>
                <a:pathLst>
                  <a:path extrusionOk="0" h="374" w="1377">
                    <a:moveTo>
                      <a:pt x="0" y="1"/>
                    </a:moveTo>
                    <a:lnTo>
                      <a:pt x="0" y="374"/>
                    </a:lnTo>
                    <a:lnTo>
                      <a:pt x="1376" y="374"/>
                    </a:lnTo>
                    <a:lnTo>
                      <a:pt x="137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7"/>
              <p:cNvSpPr/>
              <p:nvPr/>
            </p:nvSpPr>
            <p:spPr>
              <a:xfrm>
                <a:off x="2433086" y="2090244"/>
                <a:ext cx="235201" cy="268461"/>
              </a:xfrm>
              <a:custGeom>
                <a:rect b="b" l="l" r="r" t="t"/>
                <a:pathLst>
                  <a:path extrusionOk="0" h="1582" w="1386">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7"/>
              <p:cNvSpPr/>
              <p:nvPr/>
            </p:nvSpPr>
            <p:spPr>
              <a:xfrm>
                <a:off x="2533886" y="2259093"/>
                <a:ext cx="234522" cy="268292"/>
              </a:xfrm>
              <a:custGeom>
                <a:rect b="b" l="l" r="r" t="t"/>
                <a:pathLst>
                  <a:path extrusionOk="0" h="1581" w="1382">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7"/>
              <p:cNvSpPr/>
              <p:nvPr/>
            </p:nvSpPr>
            <p:spPr>
              <a:xfrm>
                <a:off x="2429353" y="2428451"/>
                <a:ext cx="235031" cy="268461"/>
              </a:xfrm>
              <a:custGeom>
                <a:rect b="b" l="l" r="r" t="t"/>
                <a:pathLst>
                  <a:path extrusionOk="0" h="1582" w="1385">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7"/>
              <p:cNvSpPr/>
              <p:nvPr/>
            </p:nvSpPr>
            <p:spPr>
              <a:xfrm>
                <a:off x="944839" y="3092817"/>
                <a:ext cx="188364" cy="305965"/>
              </a:xfrm>
              <a:custGeom>
                <a:rect b="b" l="l" r="r" t="t"/>
                <a:pathLst>
                  <a:path extrusionOk="0" h="1803" w="111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7"/>
              <p:cNvSpPr/>
              <p:nvPr/>
            </p:nvSpPr>
            <p:spPr>
              <a:xfrm>
                <a:off x="1959969" y="1216641"/>
                <a:ext cx="333965" cy="256243"/>
              </a:xfrm>
              <a:custGeom>
                <a:rect b="b" l="l" r="r" t="t"/>
                <a:pathLst>
                  <a:path extrusionOk="0" h="1510" w="1968">
                    <a:moveTo>
                      <a:pt x="210" y="0"/>
                    </a:moveTo>
                    <a:lnTo>
                      <a:pt x="1" y="307"/>
                    </a:lnTo>
                    <a:lnTo>
                      <a:pt x="1754" y="1510"/>
                    </a:lnTo>
                    <a:lnTo>
                      <a:pt x="1967" y="1199"/>
                    </a:lnTo>
                    <a:lnTo>
                      <a:pt x="21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7"/>
              <p:cNvSpPr/>
              <p:nvPr/>
            </p:nvSpPr>
            <p:spPr>
              <a:xfrm>
                <a:off x="2386419" y="1705370"/>
                <a:ext cx="285601" cy="68049"/>
              </a:xfrm>
              <a:custGeom>
                <a:rect b="b" l="l" r="r" t="t"/>
                <a:pathLst>
                  <a:path extrusionOk="0" h="401" w="1683">
                    <a:moveTo>
                      <a:pt x="5" y="1"/>
                    </a:moveTo>
                    <a:lnTo>
                      <a:pt x="1" y="374"/>
                    </a:lnTo>
                    <a:lnTo>
                      <a:pt x="1674" y="400"/>
                    </a:lnTo>
                    <a:lnTo>
                      <a:pt x="1683" y="27"/>
                    </a:lnTo>
                    <a:lnTo>
                      <a:pt x="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7"/>
              <p:cNvSpPr/>
              <p:nvPr/>
            </p:nvSpPr>
            <p:spPr>
              <a:xfrm>
                <a:off x="2472286" y="1469660"/>
                <a:ext cx="153916" cy="277286"/>
              </a:xfrm>
              <a:custGeom>
                <a:rect b="b" l="l" r="r" t="t"/>
                <a:pathLst>
                  <a:path extrusionOk="0" h="1634" w="907">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7"/>
              <p:cNvSpPr/>
              <p:nvPr/>
            </p:nvSpPr>
            <p:spPr>
              <a:xfrm>
                <a:off x="2369789" y="1502751"/>
                <a:ext cx="172582" cy="142716"/>
              </a:xfrm>
              <a:custGeom>
                <a:rect b="b" l="l" r="r" t="t"/>
                <a:pathLst>
                  <a:path extrusionOk="0" h="841" w="1017">
                    <a:moveTo>
                      <a:pt x="201" y="1"/>
                    </a:moveTo>
                    <a:lnTo>
                      <a:pt x="1" y="312"/>
                    </a:lnTo>
                    <a:lnTo>
                      <a:pt x="818" y="840"/>
                    </a:lnTo>
                    <a:lnTo>
                      <a:pt x="1017" y="525"/>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7"/>
              <p:cNvSpPr/>
              <p:nvPr/>
            </p:nvSpPr>
            <p:spPr>
              <a:xfrm>
                <a:off x="3107803" y="140420"/>
                <a:ext cx="807760" cy="742766"/>
              </a:xfrm>
              <a:custGeom>
                <a:rect b="b" l="l" r="r" t="t"/>
                <a:pathLst>
                  <a:path extrusionOk="0" h="4377" w="476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7"/>
              <p:cNvSpPr/>
              <p:nvPr/>
            </p:nvSpPr>
            <p:spPr>
              <a:xfrm>
                <a:off x="4167734" y="-276188"/>
                <a:ext cx="259128" cy="313431"/>
              </a:xfrm>
              <a:custGeom>
                <a:rect b="b" l="l" r="r" t="t"/>
                <a:pathLst>
                  <a:path extrusionOk="0" h="1847" w="1527">
                    <a:moveTo>
                      <a:pt x="1243" y="1"/>
                    </a:moveTo>
                    <a:lnTo>
                      <a:pt x="0" y="1634"/>
                    </a:lnTo>
                    <a:lnTo>
                      <a:pt x="285" y="1847"/>
                    </a:lnTo>
                    <a:lnTo>
                      <a:pt x="1527" y="218"/>
                    </a:lnTo>
                    <a:lnTo>
                      <a:pt x="1243"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7"/>
              <p:cNvSpPr/>
              <p:nvPr/>
            </p:nvSpPr>
            <p:spPr>
              <a:xfrm>
                <a:off x="4262595" y="-115824"/>
                <a:ext cx="172582" cy="197528"/>
              </a:xfrm>
              <a:custGeom>
                <a:rect b="b" l="l" r="r" t="t"/>
                <a:pathLst>
                  <a:path extrusionOk="0" h="1164" w="1017">
                    <a:moveTo>
                      <a:pt x="732" y="1"/>
                    </a:moveTo>
                    <a:lnTo>
                      <a:pt x="0" y="947"/>
                    </a:lnTo>
                    <a:lnTo>
                      <a:pt x="285" y="1164"/>
                    </a:lnTo>
                    <a:lnTo>
                      <a:pt x="1017" y="218"/>
                    </a:lnTo>
                    <a:lnTo>
                      <a:pt x="732" y="1"/>
                    </a:lnTo>
                    <a:close/>
                  </a:path>
                </a:pathLst>
              </a:custGeom>
              <a:solidFill>
                <a:srgbClr val="E5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7"/>
              <p:cNvSpPr/>
              <p:nvPr/>
            </p:nvSpPr>
            <p:spPr>
              <a:xfrm>
                <a:off x="3334689" y="1143671"/>
                <a:ext cx="226207" cy="181576"/>
              </a:xfrm>
              <a:custGeom>
                <a:rect b="b" l="l" r="r" t="t"/>
                <a:pathLst>
                  <a:path extrusionOk="0" h="1070" w="1333">
                    <a:moveTo>
                      <a:pt x="204" y="0"/>
                    </a:moveTo>
                    <a:lnTo>
                      <a:pt x="1" y="293"/>
                    </a:lnTo>
                    <a:lnTo>
                      <a:pt x="1132" y="1070"/>
                    </a:lnTo>
                    <a:lnTo>
                      <a:pt x="1332" y="777"/>
                    </a:lnTo>
                    <a:lnTo>
                      <a:pt x="20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7"/>
              <p:cNvSpPr/>
              <p:nvPr/>
            </p:nvSpPr>
            <p:spPr>
              <a:xfrm>
                <a:off x="2883633" y="594360"/>
                <a:ext cx="226037" cy="181916"/>
              </a:xfrm>
              <a:custGeom>
                <a:rect b="b" l="l" r="r" t="t"/>
                <a:pathLst>
                  <a:path extrusionOk="0" h="1072" w="1332">
                    <a:moveTo>
                      <a:pt x="203" y="1"/>
                    </a:moveTo>
                    <a:lnTo>
                      <a:pt x="0" y="294"/>
                    </a:lnTo>
                    <a:lnTo>
                      <a:pt x="1131" y="1072"/>
                    </a:lnTo>
                    <a:lnTo>
                      <a:pt x="1332" y="779"/>
                    </a:lnTo>
                    <a:lnTo>
                      <a:pt x="20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7"/>
              <p:cNvSpPr/>
              <p:nvPr/>
            </p:nvSpPr>
            <p:spPr>
              <a:xfrm>
                <a:off x="2583608" y="529027"/>
                <a:ext cx="586984" cy="549990"/>
              </a:xfrm>
              <a:custGeom>
                <a:rect b="b" l="l" r="r" t="t"/>
                <a:pathLst>
                  <a:path extrusionOk="0" h="3241" w="3459">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7"/>
              <p:cNvSpPr/>
              <p:nvPr/>
            </p:nvSpPr>
            <p:spPr>
              <a:xfrm>
                <a:off x="3256967" y="1251259"/>
                <a:ext cx="226207" cy="181746"/>
              </a:xfrm>
              <a:custGeom>
                <a:rect b="b" l="l" r="r" t="t"/>
                <a:pathLst>
                  <a:path extrusionOk="0" h="1071" w="1333">
                    <a:moveTo>
                      <a:pt x="201" y="1"/>
                    </a:moveTo>
                    <a:lnTo>
                      <a:pt x="1" y="298"/>
                    </a:lnTo>
                    <a:lnTo>
                      <a:pt x="1129" y="1070"/>
                    </a:lnTo>
                    <a:lnTo>
                      <a:pt x="1332" y="777"/>
                    </a:lnTo>
                    <a:lnTo>
                      <a:pt x="20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7"/>
              <p:cNvSpPr/>
              <p:nvPr/>
            </p:nvSpPr>
            <p:spPr>
              <a:xfrm>
                <a:off x="3102712" y="1332035"/>
                <a:ext cx="296122" cy="198885"/>
              </a:xfrm>
              <a:custGeom>
                <a:rect b="b" l="l" r="r" t="t"/>
                <a:pathLst>
                  <a:path extrusionOk="0" h="1172" w="1745">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7"/>
              <p:cNvSpPr/>
              <p:nvPr/>
            </p:nvSpPr>
            <p:spPr>
              <a:xfrm>
                <a:off x="2964918" y="1481030"/>
                <a:ext cx="238934" cy="263710"/>
              </a:xfrm>
              <a:custGeom>
                <a:rect b="b" l="l" r="r" t="t"/>
                <a:pathLst>
                  <a:path extrusionOk="0" h="1554" w="1408">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7"/>
              <p:cNvSpPr/>
              <p:nvPr/>
            </p:nvSpPr>
            <p:spPr>
              <a:xfrm>
                <a:off x="3086930" y="1829758"/>
                <a:ext cx="179201" cy="213310"/>
              </a:xfrm>
              <a:custGeom>
                <a:rect b="b" l="l" r="r" t="t"/>
                <a:pathLst>
                  <a:path extrusionOk="0" h="1257" w="1056">
                    <a:moveTo>
                      <a:pt x="768" y="1"/>
                    </a:moveTo>
                    <a:lnTo>
                      <a:pt x="0" y="1048"/>
                    </a:lnTo>
                    <a:lnTo>
                      <a:pt x="289" y="1257"/>
                    </a:lnTo>
                    <a:lnTo>
                      <a:pt x="1056" y="214"/>
                    </a:lnTo>
                    <a:lnTo>
                      <a:pt x="76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7"/>
              <p:cNvSpPr/>
              <p:nvPr/>
            </p:nvSpPr>
            <p:spPr>
              <a:xfrm>
                <a:off x="3159900" y="1910365"/>
                <a:ext cx="113188" cy="106231"/>
              </a:xfrm>
              <a:custGeom>
                <a:rect b="b" l="l" r="r" t="t"/>
                <a:pathLst>
                  <a:path extrusionOk="0" h="626" w="667">
                    <a:moveTo>
                      <a:pt x="218" y="1"/>
                    </a:moveTo>
                    <a:lnTo>
                      <a:pt x="1" y="280"/>
                    </a:lnTo>
                    <a:lnTo>
                      <a:pt x="449" y="626"/>
                    </a:lnTo>
                    <a:lnTo>
                      <a:pt x="666" y="347"/>
                    </a:lnTo>
                    <a:lnTo>
                      <a:pt x="21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7"/>
              <p:cNvSpPr/>
              <p:nvPr/>
            </p:nvSpPr>
            <p:spPr>
              <a:xfrm>
                <a:off x="179503" y="2329008"/>
                <a:ext cx="141867" cy="60582"/>
              </a:xfrm>
              <a:custGeom>
                <a:rect b="b" l="l" r="r" t="t"/>
                <a:pathLst>
                  <a:path extrusionOk="0" h="357" w="836">
                    <a:moveTo>
                      <a:pt x="1" y="1"/>
                    </a:moveTo>
                    <a:lnTo>
                      <a:pt x="1" y="357"/>
                    </a:lnTo>
                    <a:lnTo>
                      <a:pt x="836" y="357"/>
                    </a:lnTo>
                    <a:lnTo>
                      <a:pt x="83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7"/>
              <p:cNvSpPr/>
              <p:nvPr/>
            </p:nvSpPr>
            <p:spPr>
              <a:xfrm>
                <a:off x="72763" y="2445760"/>
                <a:ext cx="141697" cy="60412"/>
              </a:xfrm>
              <a:custGeom>
                <a:rect b="b" l="l" r="r" t="t"/>
                <a:pathLst>
                  <a:path extrusionOk="0" h="356" w="835">
                    <a:moveTo>
                      <a:pt x="0" y="1"/>
                    </a:moveTo>
                    <a:lnTo>
                      <a:pt x="0" y="356"/>
                    </a:lnTo>
                    <a:lnTo>
                      <a:pt x="834" y="356"/>
                    </a:lnTo>
                    <a:lnTo>
                      <a:pt x="83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7"/>
              <p:cNvSpPr/>
              <p:nvPr/>
            </p:nvSpPr>
            <p:spPr>
              <a:xfrm>
                <a:off x="8618" y="2543845"/>
                <a:ext cx="141697" cy="60243"/>
              </a:xfrm>
              <a:custGeom>
                <a:rect b="b" l="l" r="r" t="t"/>
                <a:pathLst>
                  <a:path extrusionOk="0" h="355" w="835">
                    <a:moveTo>
                      <a:pt x="1" y="0"/>
                    </a:moveTo>
                    <a:lnTo>
                      <a:pt x="1" y="355"/>
                    </a:lnTo>
                    <a:lnTo>
                      <a:pt x="835" y="355"/>
                    </a:lnTo>
                    <a:lnTo>
                      <a:pt x="83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7"/>
              <p:cNvSpPr/>
              <p:nvPr/>
            </p:nvSpPr>
            <p:spPr>
              <a:xfrm>
                <a:off x="-37370" y="2773616"/>
                <a:ext cx="141188" cy="79758"/>
              </a:xfrm>
              <a:custGeom>
                <a:rect b="b" l="l" r="r" t="t"/>
                <a:pathLst>
                  <a:path extrusionOk="0" h="470" w="832">
                    <a:moveTo>
                      <a:pt x="0" y="0"/>
                    </a:moveTo>
                    <a:lnTo>
                      <a:pt x="0" y="470"/>
                    </a:lnTo>
                    <a:lnTo>
                      <a:pt x="831" y="470"/>
                    </a:lnTo>
                    <a:lnTo>
                      <a:pt x="83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7"/>
              <p:cNvSpPr/>
              <p:nvPr/>
            </p:nvSpPr>
            <p:spPr>
              <a:xfrm>
                <a:off x="214291" y="2543845"/>
                <a:ext cx="348728" cy="60243"/>
              </a:xfrm>
              <a:custGeom>
                <a:rect b="b" l="l" r="r" t="t"/>
                <a:pathLst>
                  <a:path extrusionOk="0" h="355" w="2055">
                    <a:moveTo>
                      <a:pt x="0" y="0"/>
                    </a:moveTo>
                    <a:lnTo>
                      <a:pt x="0" y="355"/>
                    </a:lnTo>
                    <a:lnTo>
                      <a:pt x="2055" y="355"/>
                    </a:lnTo>
                    <a:lnTo>
                      <a:pt x="20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7"/>
              <p:cNvSpPr/>
              <p:nvPr/>
            </p:nvSpPr>
            <p:spPr>
              <a:xfrm>
                <a:off x="87697" y="2655167"/>
                <a:ext cx="455129" cy="60582"/>
              </a:xfrm>
              <a:custGeom>
                <a:rect b="b" l="l" r="r" t="t"/>
                <a:pathLst>
                  <a:path extrusionOk="0" h="357" w="2682">
                    <a:moveTo>
                      <a:pt x="0" y="0"/>
                    </a:moveTo>
                    <a:lnTo>
                      <a:pt x="0" y="356"/>
                    </a:lnTo>
                    <a:lnTo>
                      <a:pt x="2682" y="356"/>
                    </a:lnTo>
                    <a:lnTo>
                      <a:pt x="268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7"/>
              <p:cNvSpPr/>
              <p:nvPr/>
            </p:nvSpPr>
            <p:spPr>
              <a:xfrm>
                <a:off x="522971" y="2754610"/>
                <a:ext cx="227734" cy="49043"/>
              </a:xfrm>
              <a:custGeom>
                <a:rect b="b" l="l" r="r" t="t"/>
                <a:pathLst>
                  <a:path extrusionOk="0" h="289" w="1342">
                    <a:moveTo>
                      <a:pt x="0" y="0"/>
                    </a:moveTo>
                    <a:lnTo>
                      <a:pt x="0" y="289"/>
                    </a:lnTo>
                    <a:lnTo>
                      <a:pt x="1342" y="289"/>
                    </a:lnTo>
                    <a:lnTo>
                      <a:pt x="134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7"/>
              <p:cNvSpPr/>
              <p:nvPr/>
            </p:nvSpPr>
            <p:spPr>
              <a:xfrm>
                <a:off x="250437" y="3308163"/>
                <a:ext cx="369941" cy="49212"/>
              </a:xfrm>
              <a:custGeom>
                <a:rect b="b" l="l" r="r" t="t"/>
                <a:pathLst>
                  <a:path extrusionOk="0" h="290" w="2180">
                    <a:moveTo>
                      <a:pt x="0" y="1"/>
                    </a:moveTo>
                    <a:lnTo>
                      <a:pt x="0" y="290"/>
                    </a:lnTo>
                    <a:lnTo>
                      <a:pt x="2180" y="290"/>
                    </a:lnTo>
                    <a:lnTo>
                      <a:pt x="218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7"/>
              <p:cNvSpPr/>
              <p:nvPr/>
            </p:nvSpPr>
            <p:spPr>
              <a:xfrm>
                <a:off x="294049" y="3423387"/>
                <a:ext cx="252510" cy="49212"/>
              </a:xfrm>
              <a:custGeom>
                <a:rect b="b" l="l" r="r" t="t"/>
                <a:pathLst>
                  <a:path extrusionOk="0" h="290" w="1488">
                    <a:moveTo>
                      <a:pt x="1" y="1"/>
                    </a:moveTo>
                    <a:lnTo>
                      <a:pt x="1" y="289"/>
                    </a:lnTo>
                    <a:lnTo>
                      <a:pt x="1488" y="289"/>
                    </a:lnTo>
                    <a:lnTo>
                      <a:pt x="1488"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7"/>
              <p:cNvSpPr/>
              <p:nvPr/>
            </p:nvSpPr>
            <p:spPr>
              <a:xfrm>
                <a:off x="349710" y="3544042"/>
                <a:ext cx="187855" cy="49043"/>
              </a:xfrm>
              <a:custGeom>
                <a:rect b="b" l="l" r="r" t="t"/>
                <a:pathLst>
                  <a:path extrusionOk="0" h="289" w="1107">
                    <a:moveTo>
                      <a:pt x="1" y="0"/>
                    </a:moveTo>
                    <a:lnTo>
                      <a:pt x="1" y="289"/>
                    </a:lnTo>
                    <a:lnTo>
                      <a:pt x="1107" y="289"/>
                    </a:lnTo>
                    <a:lnTo>
                      <a:pt x="110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7"/>
              <p:cNvSpPr/>
              <p:nvPr/>
            </p:nvSpPr>
            <p:spPr>
              <a:xfrm>
                <a:off x="349710" y="3210247"/>
                <a:ext cx="49212" cy="377577"/>
              </a:xfrm>
              <a:custGeom>
                <a:rect b="b" l="l" r="r" t="t"/>
                <a:pathLst>
                  <a:path extrusionOk="0" h="2225" w="290">
                    <a:moveTo>
                      <a:pt x="1" y="1"/>
                    </a:moveTo>
                    <a:lnTo>
                      <a:pt x="1" y="2225"/>
                    </a:lnTo>
                    <a:lnTo>
                      <a:pt x="290" y="2225"/>
                    </a:lnTo>
                    <a:lnTo>
                      <a:pt x="29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7"/>
              <p:cNvSpPr/>
              <p:nvPr/>
            </p:nvSpPr>
            <p:spPr>
              <a:xfrm>
                <a:off x="87697" y="2853204"/>
                <a:ext cx="455129" cy="61261"/>
              </a:xfrm>
              <a:custGeom>
                <a:rect b="b" l="l" r="r" t="t"/>
                <a:pathLst>
                  <a:path extrusionOk="0" h="361" w="2682">
                    <a:moveTo>
                      <a:pt x="0" y="1"/>
                    </a:moveTo>
                    <a:lnTo>
                      <a:pt x="0" y="361"/>
                    </a:lnTo>
                    <a:lnTo>
                      <a:pt x="2682" y="361"/>
                    </a:lnTo>
                    <a:lnTo>
                      <a:pt x="268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7"/>
              <p:cNvSpPr/>
              <p:nvPr/>
            </p:nvSpPr>
            <p:spPr>
              <a:xfrm>
                <a:off x="250437" y="2754610"/>
                <a:ext cx="130497" cy="60582"/>
              </a:xfrm>
              <a:custGeom>
                <a:rect b="b" l="l" r="r" t="t"/>
                <a:pathLst>
                  <a:path extrusionOk="0" h="357" w="769">
                    <a:moveTo>
                      <a:pt x="0" y="0"/>
                    </a:moveTo>
                    <a:lnTo>
                      <a:pt x="0" y="356"/>
                    </a:lnTo>
                    <a:lnTo>
                      <a:pt x="768" y="356"/>
                    </a:lnTo>
                    <a:lnTo>
                      <a:pt x="7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7"/>
              <p:cNvSpPr/>
              <p:nvPr/>
            </p:nvSpPr>
            <p:spPr>
              <a:xfrm>
                <a:off x="298631" y="2695046"/>
                <a:ext cx="35636" cy="189213"/>
              </a:xfrm>
              <a:custGeom>
                <a:rect b="b" l="l" r="r" t="t"/>
                <a:pathLst>
                  <a:path extrusionOk="0" h="1115" w="210">
                    <a:moveTo>
                      <a:pt x="1" y="1"/>
                    </a:moveTo>
                    <a:lnTo>
                      <a:pt x="1" y="1115"/>
                    </a:lnTo>
                    <a:lnTo>
                      <a:pt x="209" y="1115"/>
                    </a:lnTo>
                    <a:lnTo>
                      <a:pt x="209"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7"/>
              <p:cNvSpPr/>
              <p:nvPr/>
            </p:nvSpPr>
            <p:spPr>
              <a:xfrm>
                <a:off x="250437" y="3210247"/>
                <a:ext cx="124388" cy="81455"/>
              </a:xfrm>
              <a:custGeom>
                <a:rect b="b" l="l" r="r" t="t"/>
                <a:pathLst>
                  <a:path extrusionOk="0" h="480" w="733">
                    <a:moveTo>
                      <a:pt x="0" y="1"/>
                    </a:moveTo>
                    <a:lnTo>
                      <a:pt x="0" y="480"/>
                    </a:lnTo>
                    <a:lnTo>
                      <a:pt x="733" y="480"/>
                    </a:lnTo>
                    <a:lnTo>
                      <a:pt x="73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7"/>
              <p:cNvSpPr/>
              <p:nvPr/>
            </p:nvSpPr>
            <p:spPr>
              <a:xfrm>
                <a:off x="1694223" y="2467651"/>
                <a:ext cx="225358" cy="187685"/>
              </a:xfrm>
              <a:custGeom>
                <a:rect b="b" l="l" r="r" t="t"/>
                <a:pathLst>
                  <a:path extrusionOk="0" h="1106" w="1328">
                    <a:moveTo>
                      <a:pt x="1" y="1"/>
                    </a:moveTo>
                    <a:lnTo>
                      <a:pt x="1" y="1105"/>
                    </a:lnTo>
                    <a:lnTo>
                      <a:pt x="1327" y="1105"/>
                    </a:lnTo>
                    <a:lnTo>
                      <a:pt x="132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7"/>
              <p:cNvSpPr/>
              <p:nvPr/>
            </p:nvSpPr>
            <p:spPr>
              <a:xfrm>
                <a:off x="929736" y="2427772"/>
                <a:ext cx="175637" cy="67200"/>
              </a:xfrm>
              <a:custGeom>
                <a:rect b="b" l="l" r="r" t="t"/>
                <a:pathLst>
                  <a:path extrusionOk="0" h="396" w="1035">
                    <a:moveTo>
                      <a:pt x="0" y="0"/>
                    </a:moveTo>
                    <a:lnTo>
                      <a:pt x="0" y="396"/>
                    </a:lnTo>
                    <a:lnTo>
                      <a:pt x="1034" y="396"/>
                    </a:lnTo>
                    <a:lnTo>
                      <a:pt x="103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7"/>
              <p:cNvSpPr/>
              <p:nvPr/>
            </p:nvSpPr>
            <p:spPr>
              <a:xfrm>
                <a:off x="1661811" y="2190535"/>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7"/>
              <p:cNvSpPr/>
              <p:nvPr/>
            </p:nvSpPr>
            <p:spPr>
              <a:xfrm>
                <a:off x="1716963" y="1795140"/>
                <a:ext cx="58037" cy="272025"/>
              </a:xfrm>
              <a:custGeom>
                <a:rect b="b" l="l" r="r" t="t"/>
                <a:pathLst>
                  <a:path extrusionOk="0" h="1603" w="342">
                    <a:moveTo>
                      <a:pt x="0" y="0"/>
                    </a:moveTo>
                    <a:lnTo>
                      <a:pt x="0" y="1602"/>
                    </a:lnTo>
                    <a:lnTo>
                      <a:pt x="341" y="1602"/>
                    </a:lnTo>
                    <a:lnTo>
                      <a:pt x="34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7"/>
              <p:cNvSpPr/>
              <p:nvPr/>
            </p:nvSpPr>
            <p:spPr>
              <a:xfrm>
                <a:off x="1661811" y="2268087"/>
                <a:ext cx="179370" cy="47515"/>
              </a:xfrm>
              <a:custGeom>
                <a:rect b="b" l="l" r="r" t="t"/>
                <a:pathLst>
                  <a:path extrusionOk="0" h="280" w="1057">
                    <a:moveTo>
                      <a:pt x="0" y="1"/>
                    </a:moveTo>
                    <a:lnTo>
                      <a:pt x="0" y="280"/>
                    </a:lnTo>
                    <a:lnTo>
                      <a:pt x="1057" y="280"/>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7"/>
              <p:cNvSpPr/>
              <p:nvPr/>
            </p:nvSpPr>
            <p:spPr>
              <a:xfrm>
                <a:off x="1661811" y="2346317"/>
                <a:ext cx="179370" cy="46837"/>
              </a:xfrm>
              <a:custGeom>
                <a:rect b="b" l="l" r="r" t="t"/>
                <a:pathLst>
                  <a:path extrusionOk="0" h="276" w="1057">
                    <a:moveTo>
                      <a:pt x="0" y="1"/>
                    </a:moveTo>
                    <a:lnTo>
                      <a:pt x="0" y="276"/>
                    </a:lnTo>
                    <a:lnTo>
                      <a:pt x="1057" y="276"/>
                    </a:lnTo>
                    <a:lnTo>
                      <a:pt x="10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7"/>
              <p:cNvSpPr/>
              <p:nvPr/>
            </p:nvSpPr>
            <p:spPr>
              <a:xfrm>
                <a:off x="1997133" y="816325"/>
                <a:ext cx="556608" cy="432050"/>
              </a:xfrm>
              <a:custGeom>
                <a:rect b="b" l="l" r="r" t="t"/>
                <a:pathLst>
                  <a:path extrusionOk="0" h="2546" w="328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7"/>
              <p:cNvSpPr/>
              <p:nvPr/>
            </p:nvSpPr>
            <p:spPr>
              <a:xfrm>
                <a:off x="3349792" y="2025589"/>
                <a:ext cx="173261" cy="180219"/>
              </a:xfrm>
              <a:custGeom>
                <a:rect b="b" l="l" r="r" t="t"/>
                <a:pathLst>
                  <a:path extrusionOk="0" h="1062" w="1021">
                    <a:moveTo>
                      <a:pt x="519" y="0"/>
                    </a:moveTo>
                    <a:lnTo>
                      <a:pt x="0" y="675"/>
                    </a:lnTo>
                    <a:lnTo>
                      <a:pt x="502" y="1061"/>
                    </a:lnTo>
                    <a:lnTo>
                      <a:pt x="1021" y="387"/>
                    </a:lnTo>
                    <a:lnTo>
                      <a:pt x="51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7"/>
              <p:cNvSpPr/>
              <p:nvPr/>
            </p:nvSpPr>
            <p:spPr>
              <a:xfrm>
                <a:off x="3830884" y="1822122"/>
                <a:ext cx="212631" cy="231467"/>
              </a:xfrm>
              <a:custGeom>
                <a:rect b="b" l="l" r="r" t="t"/>
                <a:pathLst>
                  <a:path extrusionOk="0" h="1364" w="1253">
                    <a:moveTo>
                      <a:pt x="752" y="1"/>
                    </a:moveTo>
                    <a:lnTo>
                      <a:pt x="1" y="978"/>
                    </a:lnTo>
                    <a:lnTo>
                      <a:pt x="498" y="1363"/>
                    </a:lnTo>
                    <a:lnTo>
                      <a:pt x="1252" y="388"/>
                    </a:lnTo>
                    <a:lnTo>
                      <a:pt x="75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7"/>
              <p:cNvSpPr/>
              <p:nvPr/>
            </p:nvSpPr>
            <p:spPr>
              <a:xfrm>
                <a:off x="1640090" y="474045"/>
                <a:ext cx="283225" cy="322425"/>
              </a:xfrm>
              <a:custGeom>
                <a:rect b="b" l="l" r="r" t="t"/>
                <a:pathLst>
                  <a:path extrusionOk="0" h="1900" w="1669">
                    <a:moveTo>
                      <a:pt x="1167" y="1"/>
                    </a:moveTo>
                    <a:lnTo>
                      <a:pt x="0" y="1514"/>
                    </a:lnTo>
                    <a:lnTo>
                      <a:pt x="497" y="1900"/>
                    </a:lnTo>
                    <a:lnTo>
                      <a:pt x="1669" y="386"/>
                    </a:lnTo>
                    <a:lnTo>
                      <a:pt x="116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7"/>
              <p:cNvSpPr/>
              <p:nvPr/>
            </p:nvSpPr>
            <p:spPr>
              <a:xfrm>
                <a:off x="342243" y="-241569"/>
                <a:ext cx="150861" cy="150182"/>
              </a:xfrm>
              <a:custGeom>
                <a:rect b="b" l="l" r="r" t="t"/>
                <a:pathLst>
                  <a:path extrusionOk="0" h="885" w="889">
                    <a:moveTo>
                      <a:pt x="387" y="0"/>
                    </a:moveTo>
                    <a:lnTo>
                      <a:pt x="0" y="498"/>
                    </a:lnTo>
                    <a:lnTo>
                      <a:pt x="502" y="885"/>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7"/>
              <p:cNvSpPr/>
              <p:nvPr/>
            </p:nvSpPr>
            <p:spPr>
              <a:xfrm>
                <a:off x="548595" y="-194733"/>
                <a:ext cx="150861" cy="150691"/>
              </a:xfrm>
              <a:custGeom>
                <a:rect b="b" l="l" r="r" t="t"/>
                <a:pathLst>
                  <a:path extrusionOk="0" h="888" w="889">
                    <a:moveTo>
                      <a:pt x="387" y="0"/>
                    </a:moveTo>
                    <a:lnTo>
                      <a:pt x="1" y="502"/>
                    </a:lnTo>
                    <a:lnTo>
                      <a:pt x="498" y="888"/>
                    </a:lnTo>
                    <a:lnTo>
                      <a:pt x="888"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7"/>
              <p:cNvSpPr/>
              <p:nvPr/>
            </p:nvSpPr>
            <p:spPr>
              <a:xfrm>
                <a:off x="233806" y="260056"/>
                <a:ext cx="150861" cy="150861"/>
              </a:xfrm>
              <a:custGeom>
                <a:rect b="b" l="l" r="r" t="t"/>
                <a:pathLst>
                  <a:path extrusionOk="0" h="889" w="889">
                    <a:moveTo>
                      <a:pt x="387" y="0"/>
                    </a:moveTo>
                    <a:lnTo>
                      <a:pt x="0" y="502"/>
                    </a:lnTo>
                    <a:lnTo>
                      <a:pt x="502"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7"/>
              <p:cNvSpPr/>
              <p:nvPr/>
            </p:nvSpPr>
            <p:spPr>
              <a:xfrm>
                <a:off x="19139" y="188614"/>
                <a:ext cx="150861" cy="150691"/>
              </a:xfrm>
              <a:custGeom>
                <a:rect b="b" l="l" r="r" t="t"/>
                <a:pathLst>
                  <a:path extrusionOk="0" h="888" w="889">
                    <a:moveTo>
                      <a:pt x="386" y="1"/>
                    </a:moveTo>
                    <a:lnTo>
                      <a:pt x="1" y="501"/>
                    </a:lnTo>
                    <a:lnTo>
                      <a:pt x="502" y="888"/>
                    </a:lnTo>
                    <a:lnTo>
                      <a:pt x="888" y="386"/>
                    </a:lnTo>
                    <a:lnTo>
                      <a:pt x="38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7"/>
              <p:cNvSpPr/>
              <p:nvPr/>
            </p:nvSpPr>
            <p:spPr>
              <a:xfrm>
                <a:off x="1706272" y="-95290"/>
                <a:ext cx="150861" cy="150691"/>
              </a:xfrm>
              <a:custGeom>
                <a:rect b="b" l="l" r="r" t="t"/>
                <a:pathLst>
                  <a:path extrusionOk="0" h="888" w="889">
                    <a:moveTo>
                      <a:pt x="387" y="0"/>
                    </a:moveTo>
                    <a:lnTo>
                      <a:pt x="0" y="502"/>
                    </a:lnTo>
                    <a:lnTo>
                      <a:pt x="498" y="887"/>
                    </a:lnTo>
                    <a:lnTo>
                      <a:pt x="889" y="386"/>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7"/>
              <p:cNvSpPr/>
              <p:nvPr/>
            </p:nvSpPr>
            <p:spPr>
              <a:xfrm>
                <a:off x="2405934" y="-387000"/>
                <a:ext cx="99612" cy="94352"/>
              </a:xfrm>
              <a:custGeom>
                <a:rect b="b" l="l" r="r" t="t"/>
                <a:pathLst>
                  <a:path extrusionOk="0" h="556" w="587">
                    <a:moveTo>
                      <a:pt x="205" y="1"/>
                    </a:moveTo>
                    <a:lnTo>
                      <a:pt x="1" y="263"/>
                    </a:lnTo>
                    <a:lnTo>
                      <a:pt x="382" y="556"/>
                    </a:lnTo>
                    <a:lnTo>
                      <a:pt x="587" y="298"/>
                    </a:lnTo>
                    <a:lnTo>
                      <a:pt x="205"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7"/>
              <p:cNvSpPr/>
              <p:nvPr/>
            </p:nvSpPr>
            <p:spPr>
              <a:xfrm>
                <a:off x="2594977" y="-433497"/>
                <a:ext cx="131346" cy="119128"/>
              </a:xfrm>
              <a:custGeom>
                <a:rect b="b" l="l" r="r" t="t"/>
                <a:pathLst>
                  <a:path extrusionOk="0" h="702" w="774">
                    <a:moveTo>
                      <a:pt x="200" y="0"/>
                    </a:moveTo>
                    <a:lnTo>
                      <a:pt x="1" y="258"/>
                    </a:lnTo>
                    <a:lnTo>
                      <a:pt x="573" y="701"/>
                    </a:lnTo>
                    <a:lnTo>
                      <a:pt x="773" y="444"/>
                    </a:lnTo>
                    <a:lnTo>
                      <a:pt x="2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7"/>
              <p:cNvSpPr/>
              <p:nvPr/>
            </p:nvSpPr>
            <p:spPr>
              <a:xfrm>
                <a:off x="2519632" y="-658007"/>
                <a:ext cx="131346" cy="119976"/>
              </a:xfrm>
              <a:custGeom>
                <a:rect b="b" l="l" r="r" t="t"/>
                <a:pathLst>
                  <a:path extrusionOk="0" h="707" w="774">
                    <a:moveTo>
                      <a:pt x="201" y="0"/>
                    </a:moveTo>
                    <a:lnTo>
                      <a:pt x="1" y="262"/>
                    </a:lnTo>
                    <a:lnTo>
                      <a:pt x="574" y="706"/>
                    </a:lnTo>
                    <a:lnTo>
                      <a:pt x="773" y="444"/>
                    </a:lnTo>
                    <a:lnTo>
                      <a:pt x="20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7"/>
              <p:cNvSpPr/>
              <p:nvPr/>
            </p:nvSpPr>
            <p:spPr>
              <a:xfrm>
                <a:off x="2537789" y="-504431"/>
                <a:ext cx="145431" cy="56000"/>
              </a:xfrm>
              <a:custGeom>
                <a:rect b="b" l="l" r="r" t="t"/>
                <a:pathLst>
                  <a:path extrusionOk="0" h="330" w="857">
                    <a:moveTo>
                      <a:pt x="0" y="1"/>
                    </a:moveTo>
                    <a:lnTo>
                      <a:pt x="0" y="330"/>
                    </a:lnTo>
                    <a:lnTo>
                      <a:pt x="857" y="330"/>
                    </a:lnTo>
                    <a:lnTo>
                      <a:pt x="857"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7"/>
              <p:cNvSpPr/>
              <p:nvPr/>
            </p:nvSpPr>
            <p:spPr>
              <a:xfrm>
                <a:off x="2240140" y="-248357"/>
                <a:ext cx="164607" cy="163588"/>
              </a:xfrm>
              <a:custGeom>
                <a:rect b="b" l="l" r="r" t="t"/>
                <a:pathLst>
                  <a:path extrusionOk="0" h="964" w="970">
                    <a:moveTo>
                      <a:pt x="423" y="1"/>
                    </a:moveTo>
                    <a:lnTo>
                      <a:pt x="1" y="542"/>
                    </a:lnTo>
                    <a:lnTo>
                      <a:pt x="547" y="964"/>
                    </a:lnTo>
                    <a:lnTo>
                      <a:pt x="969" y="423"/>
                    </a:lnTo>
                    <a:lnTo>
                      <a:pt x="423"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7"/>
              <p:cNvSpPr/>
              <p:nvPr/>
            </p:nvSpPr>
            <p:spPr>
              <a:xfrm>
                <a:off x="2354855" y="387499"/>
                <a:ext cx="188364" cy="195152"/>
              </a:xfrm>
              <a:custGeom>
                <a:rect b="b" l="l" r="r" t="t"/>
                <a:pathLst>
                  <a:path extrusionOk="0" h="1150" w="1110">
                    <a:moveTo>
                      <a:pt x="564" y="0"/>
                    </a:moveTo>
                    <a:lnTo>
                      <a:pt x="0" y="728"/>
                    </a:lnTo>
                    <a:lnTo>
                      <a:pt x="546" y="1150"/>
                    </a:lnTo>
                    <a:lnTo>
                      <a:pt x="1109" y="421"/>
                    </a:lnTo>
                    <a:lnTo>
                      <a:pt x="564"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7"/>
              <p:cNvSpPr/>
              <p:nvPr/>
            </p:nvSpPr>
            <p:spPr>
              <a:xfrm>
                <a:off x="2806760" y="1084786"/>
                <a:ext cx="188364" cy="195322"/>
              </a:xfrm>
              <a:custGeom>
                <a:rect b="b" l="l" r="r" t="t"/>
                <a:pathLst>
                  <a:path extrusionOk="0" h="1151" w="1110">
                    <a:moveTo>
                      <a:pt x="564" y="1"/>
                    </a:moveTo>
                    <a:lnTo>
                      <a:pt x="0" y="733"/>
                    </a:lnTo>
                    <a:lnTo>
                      <a:pt x="546" y="1150"/>
                    </a:lnTo>
                    <a:lnTo>
                      <a:pt x="1109" y="423"/>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7"/>
              <p:cNvSpPr/>
              <p:nvPr/>
            </p:nvSpPr>
            <p:spPr>
              <a:xfrm>
                <a:off x="1559483" y="-244454"/>
                <a:ext cx="189892" cy="180898"/>
              </a:xfrm>
              <a:custGeom>
                <a:rect b="b" l="l" r="r" t="t"/>
                <a:pathLst>
                  <a:path extrusionOk="0" h="1066" w="1119">
                    <a:moveTo>
                      <a:pt x="386" y="0"/>
                    </a:moveTo>
                    <a:lnTo>
                      <a:pt x="0" y="502"/>
                    </a:lnTo>
                    <a:lnTo>
                      <a:pt x="728" y="1066"/>
                    </a:lnTo>
                    <a:lnTo>
                      <a:pt x="1119" y="564"/>
                    </a:lnTo>
                    <a:lnTo>
                      <a:pt x="38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7"/>
              <p:cNvSpPr/>
              <p:nvPr/>
            </p:nvSpPr>
            <p:spPr>
              <a:xfrm>
                <a:off x="1290513" y="-392091"/>
                <a:ext cx="189213" cy="180898"/>
              </a:xfrm>
              <a:custGeom>
                <a:rect b="b" l="l" r="r" t="t"/>
                <a:pathLst>
                  <a:path extrusionOk="0" h="1066" w="1115">
                    <a:moveTo>
                      <a:pt x="387" y="0"/>
                    </a:moveTo>
                    <a:lnTo>
                      <a:pt x="0" y="502"/>
                    </a:lnTo>
                    <a:lnTo>
                      <a:pt x="729" y="1065"/>
                    </a:lnTo>
                    <a:lnTo>
                      <a:pt x="1115" y="564"/>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7"/>
              <p:cNvSpPr/>
              <p:nvPr/>
            </p:nvSpPr>
            <p:spPr>
              <a:xfrm>
                <a:off x="1487192" y="-678371"/>
                <a:ext cx="365528" cy="312752"/>
              </a:xfrm>
              <a:custGeom>
                <a:rect b="b" l="l" r="r" t="t"/>
                <a:pathLst>
                  <a:path extrusionOk="0" h="1843" w="2154">
                    <a:moveTo>
                      <a:pt x="346" y="1"/>
                    </a:moveTo>
                    <a:lnTo>
                      <a:pt x="0" y="444"/>
                    </a:lnTo>
                    <a:lnTo>
                      <a:pt x="1811" y="1843"/>
                    </a:lnTo>
                    <a:lnTo>
                      <a:pt x="2153" y="1398"/>
                    </a:lnTo>
                    <a:lnTo>
                      <a:pt x="346"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7"/>
              <p:cNvSpPr/>
              <p:nvPr/>
            </p:nvSpPr>
            <p:spPr>
              <a:xfrm>
                <a:off x="1986442" y="-590298"/>
                <a:ext cx="336850" cy="282716"/>
              </a:xfrm>
              <a:custGeom>
                <a:rect b="b" l="l" r="r" t="t"/>
                <a:pathLst>
                  <a:path extrusionOk="0" h="1666" w="1985">
                    <a:moveTo>
                      <a:pt x="250" y="1"/>
                    </a:moveTo>
                    <a:lnTo>
                      <a:pt x="0" y="320"/>
                    </a:lnTo>
                    <a:lnTo>
                      <a:pt x="1741" y="1666"/>
                    </a:lnTo>
                    <a:lnTo>
                      <a:pt x="1985" y="1346"/>
                    </a:lnTo>
                    <a:lnTo>
                      <a:pt x="250"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7"/>
              <p:cNvSpPr/>
              <p:nvPr/>
            </p:nvSpPr>
            <p:spPr>
              <a:xfrm>
                <a:off x="1624817" y="-840262"/>
                <a:ext cx="312752" cy="365528"/>
              </a:xfrm>
              <a:custGeom>
                <a:rect b="b" l="l" r="r" t="t"/>
                <a:pathLst>
                  <a:path extrusionOk="0" h="2154" w="1843">
                    <a:moveTo>
                      <a:pt x="1400" y="0"/>
                    </a:moveTo>
                    <a:lnTo>
                      <a:pt x="1" y="1807"/>
                    </a:lnTo>
                    <a:lnTo>
                      <a:pt x="445" y="2153"/>
                    </a:lnTo>
                    <a:lnTo>
                      <a:pt x="1843" y="342"/>
                    </a:lnTo>
                    <a:lnTo>
                      <a:pt x="140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7"/>
              <p:cNvSpPr/>
              <p:nvPr/>
            </p:nvSpPr>
            <p:spPr>
              <a:xfrm>
                <a:off x="2032260" y="-825329"/>
                <a:ext cx="438668" cy="528268"/>
              </a:xfrm>
              <a:custGeom>
                <a:rect b="b" l="l" r="r" t="t"/>
                <a:pathLst>
                  <a:path extrusionOk="0" h="3113" w="2585">
                    <a:moveTo>
                      <a:pt x="2141" y="1"/>
                    </a:moveTo>
                    <a:lnTo>
                      <a:pt x="1" y="2770"/>
                    </a:lnTo>
                    <a:lnTo>
                      <a:pt x="445" y="3112"/>
                    </a:lnTo>
                    <a:lnTo>
                      <a:pt x="2584" y="343"/>
                    </a:lnTo>
                    <a:lnTo>
                      <a:pt x="214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7"/>
              <p:cNvSpPr/>
              <p:nvPr/>
            </p:nvSpPr>
            <p:spPr>
              <a:xfrm>
                <a:off x="992185" y="-173860"/>
                <a:ext cx="180898" cy="190061"/>
              </a:xfrm>
              <a:custGeom>
                <a:rect b="b" l="l" r="r" t="t"/>
                <a:pathLst>
                  <a:path extrusionOk="0" h="1120" w="1066">
                    <a:moveTo>
                      <a:pt x="564" y="1"/>
                    </a:moveTo>
                    <a:lnTo>
                      <a:pt x="1" y="729"/>
                    </a:lnTo>
                    <a:lnTo>
                      <a:pt x="502" y="1119"/>
                    </a:lnTo>
                    <a:lnTo>
                      <a:pt x="1066" y="388"/>
                    </a:lnTo>
                    <a:lnTo>
                      <a:pt x="564"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7"/>
              <p:cNvSpPr/>
              <p:nvPr/>
            </p:nvSpPr>
            <p:spPr>
              <a:xfrm>
                <a:off x="196134" y="-105981"/>
                <a:ext cx="328704" cy="314280"/>
              </a:xfrm>
              <a:custGeom>
                <a:rect b="b" l="l" r="r" t="t"/>
                <a:pathLst>
                  <a:path extrusionOk="0" h="1852" w="1937">
                    <a:moveTo>
                      <a:pt x="689" y="0"/>
                    </a:moveTo>
                    <a:lnTo>
                      <a:pt x="1" y="889"/>
                    </a:lnTo>
                    <a:lnTo>
                      <a:pt x="1248" y="1852"/>
                    </a:lnTo>
                    <a:lnTo>
                      <a:pt x="1936" y="964"/>
                    </a:lnTo>
                    <a:lnTo>
                      <a:pt x="689"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7"/>
              <p:cNvSpPr/>
              <p:nvPr/>
            </p:nvSpPr>
            <p:spPr>
              <a:xfrm>
                <a:off x="682826" y="193196"/>
                <a:ext cx="217722" cy="237237"/>
              </a:xfrm>
              <a:custGeom>
                <a:rect b="b" l="l" r="r" t="t"/>
                <a:pathLst>
                  <a:path extrusionOk="0" h="1398" w="1283">
                    <a:moveTo>
                      <a:pt x="781" y="0"/>
                    </a:moveTo>
                    <a:lnTo>
                      <a:pt x="0" y="1012"/>
                    </a:lnTo>
                    <a:lnTo>
                      <a:pt x="502" y="1398"/>
                    </a:lnTo>
                    <a:lnTo>
                      <a:pt x="1283" y="386"/>
                    </a:lnTo>
                    <a:lnTo>
                      <a:pt x="78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7"/>
              <p:cNvSpPr/>
              <p:nvPr/>
            </p:nvSpPr>
            <p:spPr>
              <a:xfrm>
                <a:off x="791263" y="-595558"/>
                <a:ext cx="217722" cy="237577"/>
              </a:xfrm>
              <a:custGeom>
                <a:rect b="b" l="l" r="r" t="t"/>
                <a:pathLst>
                  <a:path extrusionOk="0" h="1400" w="1283">
                    <a:moveTo>
                      <a:pt x="781" y="1"/>
                    </a:moveTo>
                    <a:lnTo>
                      <a:pt x="0" y="1013"/>
                    </a:lnTo>
                    <a:lnTo>
                      <a:pt x="502" y="1399"/>
                    </a:lnTo>
                    <a:lnTo>
                      <a:pt x="1283" y="387"/>
                    </a:lnTo>
                    <a:lnTo>
                      <a:pt x="78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7"/>
              <p:cNvSpPr/>
              <p:nvPr/>
            </p:nvSpPr>
            <p:spPr>
              <a:xfrm>
                <a:off x="791263" y="694821"/>
                <a:ext cx="275080" cy="107588"/>
              </a:xfrm>
              <a:custGeom>
                <a:rect b="b" l="l" r="r" t="t"/>
                <a:pathLst>
                  <a:path extrusionOk="0" h="634" w="1621">
                    <a:moveTo>
                      <a:pt x="0" y="0"/>
                    </a:moveTo>
                    <a:lnTo>
                      <a:pt x="0" y="634"/>
                    </a:lnTo>
                    <a:lnTo>
                      <a:pt x="1620" y="634"/>
                    </a:lnTo>
                    <a:lnTo>
                      <a:pt x="1620"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7"/>
              <p:cNvSpPr/>
              <p:nvPr/>
            </p:nvSpPr>
            <p:spPr>
              <a:xfrm>
                <a:off x="1196331" y="27401"/>
                <a:ext cx="241310" cy="220098"/>
              </a:xfrm>
              <a:custGeom>
                <a:rect b="b" l="l" r="r" t="t"/>
                <a:pathLst>
                  <a:path extrusionOk="0" h="1297" w="1422">
                    <a:moveTo>
                      <a:pt x="391" y="0"/>
                    </a:moveTo>
                    <a:lnTo>
                      <a:pt x="0" y="498"/>
                    </a:lnTo>
                    <a:lnTo>
                      <a:pt x="1035" y="1297"/>
                    </a:lnTo>
                    <a:lnTo>
                      <a:pt x="1421" y="795"/>
                    </a:lnTo>
                    <a:lnTo>
                      <a:pt x="39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7"/>
              <p:cNvSpPr/>
              <p:nvPr/>
            </p:nvSpPr>
            <p:spPr>
              <a:xfrm>
                <a:off x="1130827" y="138044"/>
                <a:ext cx="220946" cy="194473"/>
              </a:xfrm>
              <a:custGeom>
                <a:rect b="b" l="l" r="r" t="t"/>
                <a:pathLst>
                  <a:path extrusionOk="0" h="1146" w="1302">
                    <a:moveTo>
                      <a:pt x="271" y="0"/>
                    </a:moveTo>
                    <a:lnTo>
                      <a:pt x="1" y="347"/>
                    </a:lnTo>
                    <a:lnTo>
                      <a:pt x="1035" y="1145"/>
                    </a:lnTo>
                    <a:lnTo>
                      <a:pt x="1301" y="799"/>
                    </a:lnTo>
                    <a:lnTo>
                      <a:pt x="27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7"/>
              <p:cNvSpPr/>
              <p:nvPr/>
            </p:nvSpPr>
            <p:spPr>
              <a:xfrm>
                <a:off x="1021033" y="288056"/>
                <a:ext cx="220607" cy="194473"/>
              </a:xfrm>
              <a:custGeom>
                <a:rect b="b" l="l" r="r" t="t"/>
                <a:pathLst>
                  <a:path extrusionOk="0" h="1146" w="1300">
                    <a:moveTo>
                      <a:pt x="266" y="0"/>
                    </a:moveTo>
                    <a:lnTo>
                      <a:pt x="0" y="347"/>
                    </a:lnTo>
                    <a:lnTo>
                      <a:pt x="1029" y="1146"/>
                    </a:lnTo>
                    <a:lnTo>
                      <a:pt x="1300" y="799"/>
                    </a:lnTo>
                    <a:lnTo>
                      <a:pt x="266"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7"/>
              <p:cNvSpPr/>
              <p:nvPr/>
            </p:nvSpPr>
            <p:spPr>
              <a:xfrm>
                <a:off x="1524695" y="447742"/>
                <a:ext cx="247249" cy="293746"/>
              </a:xfrm>
              <a:custGeom>
                <a:rect b="b" l="l" r="r" t="t"/>
                <a:pathLst>
                  <a:path extrusionOk="0" h="1731" w="1457">
                    <a:moveTo>
                      <a:pt x="1168" y="0"/>
                    </a:moveTo>
                    <a:lnTo>
                      <a:pt x="1" y="1514"/>
                    </a:lnTo>
                    <a:lnTo>
                      <a:pt x="285" y="1731"/>
                    </a:lnTo>
                    <a:lnTo>
                      <a:pt x="1457" y="217"/>
                    </a:lnTo>
                    <a:lnTo>
                      <a:pt x="116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7"/>
              <p:cNvSpPr/>
              <p:nvPr/>
            </p:nvSpPr>
            <p:spPr>
              <a:xfrm>
                <a:off x="185612" y="1177441"/>
                <a:ext cx="247080" cy="294765"/>
              </a:xfrm>
              <a:custGeom>
                <a:rect b="b" l="l" r="r" t="t"/>
                <a:pathLst>
                  <a:path extrusionOk="0" h="1737" w="1456">
                    <a:moveTo>
                      <a:pt x="1173" y="0"/>
                    </a:moveTo>
                    <a:lnTo>
                      <a:pt x="1" y="1514"/>
                    </a:lnTo>
                    <a:lnTo>
                      <a:pt x="284" y="1737"/>
                    </a:lnTo>
                    <a:lnTo>
                      <a:pt x="1456" y="223"/>
                    </a:lnTo>
                    <a:lnTo>
                      <a:pt x="1173"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7"/>
              <p:cNvSpPr/>
              <p:nvPr/>
            </p:nvSpPr>
            <p:spPr>
              <a:xfrm>
                <a:off x="-186534" y="1535333"/>
                <a:ext cx="247249" cy="294595"/>
              </a:xfrm>
              <a:custGeom>
                <a:rect b="b" l="l" r="r" t="t"/>
                <a:pathLst>
                  <a:path extrusionOk="0" h="1736" w="1457">
                    <a:moveTo>
                      <a:pt x="1172" y="0"/>
                    </a:moveTo>
                    <a:lnTo>
                      <a:pt x="1" y="1513"/>
                    </a:lnTo>
                    <a:lnTo>
                      <a:pt x="285" y="1736"/>
                    </a:lnTo>
                    <a:lnTo>
                      <a:pt x="1457" y="218"/>
                    </a:lnTo>
                    <a:lnTo>
                      <a:pt x="117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7"/>
              <p:cNvSpPr/>
              <p:nvPr/>
            </p:nvSpPr>
            <p:spPr>
              <a:xfrm>
                <a:off x="-214365" y="1454048"/>
                <a:ext cx="293916" cy="246231"/>
              </a:xfrm>
              <a:custGeom>
                <a:rect b="b" l="l" r="r" t="t"/>
                <a:pathLst>
                  <a:path extrusionOk="0" h="1451" w="1732">
                    <a:moveTo>
                      <a:pt x="218" y="0"/>
                    </a:moveTo>
                    <a:lnTo>
                      <a:pt x="0" y="283"/>
                    </a:lnTo>
                    <a:lnTo>
                      <a:pt x="1514" y="1451"/>
                    </a:lnTo>
                    <a:lnTo>
                      <a:pt x="1731" y="1166"/>
                    </a:lnTo>
                    <a:lnTo>
                      <a:pt x="218"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7"/>
              <p:cNvSpPr/>
              <p:nvPr/>
            </p:nvSpPr>
            <p:spPr>
              <a:xfrm>
                <a:off x="1564744" y="440105"/>
                <a:ext cx="100970" cy="105722"/>
              </a:xfrm>
              <a:custGeom>
                <a:rect b="b" l="l" r="r" t="t"/>
                <a:pathLst>
                  <a:path extrusionOk="0" h="623" w="595">
                    <a:moveTo>
                      <a:pt x="311" y="0"/>
                    </a:moveTo>
                    <a:lnTo>
                      <a:pt x="0" y="400"/>
                    </a:lnTo>
                    <a:lnTo>
                      <a:pt x="285" y="622"/>
                    </a:lnTo>
                    <a:lnTo>
                      <a:pt x="595" y="223"/>
                    </a:lnTo>
                    <a:lnTo>
                      <a:pt x="311"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7"/>
              <p:cNvSpPr/>
              <p:nvPr/>
            </p:nvSpPr>
            <p:spPr>
              <a:xfrm>
                <a:off x="1466659" y="566530"/>
                <a:ext cx="101309" cy="105891"/>
              </a:xfrm>
              <a:custGeom>
                <a:rect b="b" l="l" r="r" t="t"/>
                <a:pathLst>
                  <a:path extrusionOk="0" h="624" w="597">
                    <a:moveTo>
                      <a:pt x="312" y="1"/>
                    </a:moveTo>
                    <a:lnTo>
                      <a:pt x="1" y="405"/>
                    </a:lnTo>
                    <a:lnTo>
                      <a:pt x="285" y="623"/>
                    </a:lnTo>
                    <a:lnTo>
                      <a:pt x="596" y="224"/>
                    </a:lnTo>
                    <a:lnTo>
                      <a:pt x="31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7"/>
              <p:cNvSpPr/>
              <p:nvPr/>
            </p:nvSpPr>
            <p:spPr>
              <a:xfrm>
                <a:off x="3752654" y="1778510"/>
                <a:ext cx="170376" cy="198885"/>
              </a:xfrm>
              <a:custGeom>
                <a:rect b="b" l="l" r="r" t="t"/>
                <a:pathLst>
                  <a:path extrusionOk="0" h="1172" w="1004">
                    <a:moveTo>
                      <a:pt x="755" y="0"/>
                    </a:moveTo>
                    <a:lnTo>
                      <a:pt x="1" y="977"/>
                    </a:lnTo>
                    <a:lnTo>
                      <a:pt x="249" y="1172"/>
                    </a:lnTo>
                    <a:lnTo>
                      <a:pt x="1004" y="196"/>
                    </a:lnTo>
                    <a:lnTo>
                      <a:pt x="755"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7"/>
              <p:cNvSpPr/>
              <p:nvPr/>
            </p:nvSpPr>
            <p:spPr>
              <a:xfrm>
                <a:off x="3751126" y="1801079"/>
                <a:ext cx="101140" cy="108606"/>
              </a:xfrm>
              <a:custGeom>
                <a:rect b="b" l="l" r="r" t="t"/>
                <a:pathLst>
                  <a:path extrusionOk="0" h="640" w="596">
                    <a:moveTo>
                      <a:pt x="347" y="0"/>
                    </a:moveTo>
                    <a:lnTo>
                      <a:pt x="1" y="444"/>
                    </a:lnTo>
                    <a:lnTo>
                      <a:pt x="249" y="639"/>
                    </a:lnTo>
                    <a:lnTo>
                      <a:pt x="595" y="192"/>
                    </a:lnTo>
                    <a:lnTo>
                      <a:pt x="34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7"/>
              <p:cNvSpPr/>
              <p:nvPr/>
            </p:nvSpPr>
            <p:spPr>
              <a:xfrm>
                <a:off x="3211149" y="2022535"/>
                <a:ext cx="150861" cy="150861"/>
              </a:xfrm>
              <a:custGeom>
                <a:rect b="b" l="l" r="r" t="t"/>
                <a:pathLst>
                  <a:path extrusionOk="0" h="889" w="889">
                    <a:moveTo>
                      <a:pt x="387" y="0"/>
                    </a:moveTo>
                    <a:lnTo>
                      <a:pt x="0" y="498"/>
                    </a:lnTo>
                    <a:lnTo>
                      <a:pt x="498" y="889"/>
                    </a:lnTo>
                    <a:lnTo>
                      <a:pt x="889" y="387"/>
                    </a:lnTo>
                    <a:lnTo>
                      <a:pt x="387"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7"/>
              <p:cNvSpPr/>
              <p:nvPr/>
            </p:nvSpPr>
            <p:spPr>
              <a:xfrm>
                <a:off x="3042470" y="2076668"/>
                <a:ext cx="100970" cy="97406"/>
              </a:xfrm>
              <a:custGeom>
                <a:rect b="b" l="l" r="r" t="t"/>
                <a:pathLst>
                  <a:path extrusionOk="0" h="574" w="595">
                    <a:moveTo>
                      <a:pt x="222" y="1"/>
                    </a:moveTo>
                    <a:lnTo>
                      <a:pt x="0" y="285"/>
                    </a:lnTo>
                    <a:lnTo>
                      <a:pt x="373" y="574"/>
                    </a:lnTo>
                    <a:lnTo>
                      <a:pt x="595" y="285"/>
                    </a:lnTo>
                    <a:lnTo>
                      <a:pt x="222"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7"/>
              <p:cNvSpPr/>
              <p:nvPr/>
            </p:nvSpPr>
            <p:spPr>
              <a:xfrm>
                <a:off x="3086930" y="2175432"/>
                <a:ext cx="86715" cy="86715"/>
              </a:xfrm>
              <a:custGeom>
                <a:rect b="b" l="l" r="r" t="t"/>
                <a:pathLst>
                  <a:path extrusionOk="0" h="511" w="511">
                    <a:moveTo>
                      <a:pt x="222" y="0"/>
                    </a:moveTo>
                    <a:lnTo>
                      <a:pt x="0" y="289"/>
                    </a:lnTo>
                    <a:lnTo>
                      <a:pt x="289" y="511"/>
                    </a:lnTo>
                    <a:lnTo>
                      <a:pt x="511" y="223"/>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7"/>
              <p:cNvSpPr/>
              <p:nvPr/>
            </p:nvSpPr>
            <p:spPr>
              <a:xfrm>
                <a:off x="3162955" y="2158123"/>
                <a:ext cx="95879" cy="93503"/>
              </a:xfrm>
              <a:custGeom>
                <a:rect b="b" l="l" r="r" t="t"/>
                <a:pathLst>
                  <a:path extrusionOk="0" h="551" w="565">
                    <a:moveTo>
                      <a:pt x="222" y="0"/>
                    </a:moveTo>
                    <a:lnTo>
                      <a:pt x="1" y="289"/>
                    </a:lnTo>
                    <a:lnTo>
                      <a:pt x="342" y="551"/>
                    </a:lnTo>
                    <a:lnTo>
                      <a:pt x="564" y="262"/>
                    </a:lnTo>
                    <a:lnTo>
                      <a:pt x="222" y="0"/>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7"/>
              <p:cNvSpPr/>
              <p:nvPr/>
            </p:nvSpPr>
            <p:spPr>
              <a:xfrm>
                <a:off x="1402683" y="927477"/>
                <a:ext cx="255564" cy="255564"/>
              </a:xfrm>
              <a:custGeom>
                <a:rect b="b" l="l" r="r" t="t"/>
                <a:pathLst>
                  <a:path extrusionOk="0" h="1506" w="1506">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7"/>
              <p:cNvSpPr/>
              <p:nvPr/>
            </p:nvSpPr>
            <p:spPr>
              <a:xfrm>
                <a:off x="2485183" y="645779"/>
                <a:ext cx="249455" cy="187685"/>
              </a:xfrm>
              <a:custGeom>
                <a:rect b="b" l="l" r="r" t="t"/>
                <a:pathLst>
                  <a:path extrusionOk="0" h="1106" w="1470">
                    <a:moveTo>
                      <a:pt x="191" y="1"/>
                    </a:moveTo>
                    <a:lnTo>
                      <a:pt x="0" y="306"/>
                    </a:lnTo>
                    <a:lnTo>
                      <a:pt x="1283" y="1105"/>
                    </a:lnTo>
                    <a:lnTo>
                      <a:pt x="1469" y="804"/>
                    </a:lnTo>
                    <a:lnTo>
                      <a:pt x="191" y="1"/>
                    </a:lnTo>
                    <a:close/>
                  </a:path>
                </a:pathLst>
              </a:custGeom>
              <a:solidFill>
                <a:srgbClr val="CACA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7"/>
              <p:cNvSpPr/>
              <p:nvPr/>
            </p:nvSpPr>
            <p:spPr>
              <a:xfrm>
                <a:off x="5332877" y="1976547"/>
                <a:ext cx="1061458" cy="1062137"/>
              </a:xfrm>
              <a:custGeom>
                <a:rect b="b" l="l" r="r" t="t"/>
                <a:pathLst>
                  <a:path extrusionOk="0" h="6259" w="6255">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7"/>
              <p:cNvSpPr/>
              <p:nvPr/>
            </p:nvSpPr>
            <p:spPr>
              <a:xfrm>
                <a:off x="5148246" y="-1052723"/>
                <a:ext cx="1159373" cy="6987464"/>
              </a:xfrm>
              <a:custGeom>
                <a:rect b="b" l="l" r="r" t="t"/>
                <a:pathLst>
                  <a:path extrusionOk="0" h="41176" w="6832">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7"/>
              <p:cNvSpPr/>
              <p:nvPr/>
            </p:nvSpPr>
            <p:spPr>
              <a:xfrm>
                <a:off x="5419423" y="-1052723"/>
                <a:ext cx="1159204" cy="6987464"/>
              </a:xfrm>
              <a:custGeom>
                <a:rect b="b" l="l" r="r" t="t"/>
                <a:pathLst>
                  <a:path extrusionOk="0" h="41176" w="6831">
                    <a:moveTo>
                      <a:pt x="5868" y="1"/>
                    </a:moveTo>
                    <a:lnTo>
                      <a:pt x="1" y="41038"/>
                    </a:lnTo>
                    <a:lnTo>
                      <a:pt x="964" y="41175"/>
                    </a:lnTo>
                    <a:lnTo>
                      <a:pt x="6831" y="138"/>
                    </a:lnTo>
                    <a:lnTo>
                      <a:pt x="5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7"/>
              <p:cNvSpPr/>
              <p:nvPr/>
            </p:nvSpPr>
            <p:spPr>
              <a:xfrm>
                <a:off x="4566014" y="1300132"/>
                <a:ext cx="2594844" cy="2414286"/>
              </a:xfrm>
              <a:custGeom>
                <a:rect b="b" l="l" r="r" t="t"/>
                <a:pathLst>
                  <a:path extrusionOk="0" h="14227" w="15291">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7"/>
              <p:cNvSpPr/>
              <p:nvPr/>
            </p:nvSpPr>
            <p:spPr>
              <a:xfrm>
                <a:off x="2712578" y="959719"/>
                <a:ext cx="2704639" cy="1620441"/>
              </a:xfrm>
              <a:custGeom>
                <a:rect b="b" l="l" r="r" t="t"/>
                <a:pathLst>
                  <a:path extrusionOk="0" h="9549" w="15938">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7"/>
              <p:cNvSpPr/>
              <p:nvPr/>
            </p:nvSpPr>
            <p:spPr>
              <a:xfrm>
                <a:off x="3953915" y="1124156"/>
                <a:ext cx="1065700" cy="810475"/>
              </a:xfrm>
              <a:custGeom>
                <a:rect b="b" l="l" r="r" t="t"/>
                <a:pathLst>
                  <a:path extrusionOk="0" h="4776" w="6280">
                    <a:moveTo>
                      <a:pt x="470" y="0"/>
                    </a:moveTo>
                    <a:lnTo>
                      <a:pt x="0" y="674"/>
                    </a:lnTo>
                    <a:lnTo>
                      <a:pt x="5805" y="4775"/>
                    </a:lnTo>
                    <a:lnTo>
                      <a:pt x="6279" y="4101"/>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7"/>
              <p:cNvSpPr/>
              <p:nvPr/>
            </p:nvSpPr>
            <p:spPr>
              <a:xfrm>
                <a:off x="4205237" y="1741516"/>
                <a:ext cx="585456" cy="470911"/>
              </a:xfrm>
              <a:custGeom>
                <a:rect b="b" l="l" r="r" t="t"/>
                <a:pathLst>
                  <a:path extrusionOk="0" h="2775" w="3450">
                    <a:moveTo>
                      <a:pt x="476" y="1"/>
                    </a:moveTo>
                    <a:lnTo>
                      <a:pt x="1" y="676"/>
                    </a:lnTo>
                    <a:lnTo>
                      <a:pt x="2975" y="2775"/>
                    </a:lnTo>
                    <a:lnTo>
                      <a:pt x="3450" y="2100"/>
                    </a:lnTo>
                    <a:lnTo>
                      <a:pt x="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7"/>
              <p:cNvSpPr/>
              <p:nvPr/>
            </p:nvSpPr>
            <p:spPr>
              <a:xfrm>
                <a:off x="3192991" y="710434"/>
                <a:ext cx="1597702" cy="1158525"/>
              </a:xfrm>
              <a:custGeom>
                <a:rect b="b" l="l" r="r" t="t"/>
                <a:pathLst>
                  <a:path extrusionOk="0" h="6827" w="9415">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7"/>
              <p:cNvSpPr/>
              <p:nvPr/>
            </p:nvSpPr>
            <p:spPr>
              <a:xfrm>
                <a:off x="3406131" y="1556206"/>
                <a:ext cx="294765" cy="532850"/>
              </a:xfrm>
              <a:custGeom>
                <a:rect b="b" l="l" r="r" t="t"/>
                <a:pathLst>
                  <a:path extrusionOk="0" h="3140" w="1737">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7"/>
              <p:cNvSpPr/>
              <p:nvPr/>
            </p:nvSpPr>
            <p:spPr>
              <a:xfrm>
                <a:off x="3264604" y="1762049"/>
                <a:ext cx="326328" cy="252510"/>
              </a:xfrm>
              <a:custGeom>
                <a:rect b="b" l="l" r="r" t="t"/>
                <a:pathLst>
                  <a:path extrusionOk="0" h="1488" w="1923">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7"/>
              <p:cNvSpPr/>
              <p:nvPr/>
            </p:nvSpPr>
            <p:spPr>
              <a:xfrm>
                <a:off x="1105203" y="2325275"/>
                <a:ext cx="1989364" cy="3559066"/>
              </a:xfrm>
              <a:custGeom>
                <a:rect b="b" l="l" r="r" t="t"/>
                <a:pathLst>
                  <a:path extrusionOk="0" h="20973" w="11723">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7"/>
              <p:cNvSpPr/>
              <p:nvPr/>
            </p:nvSpPr>
            <p:spPr>
              <a:xfrm>
                <a:off x="3791854" y="2301178"/>
                <a:ext cx="863421" cy="1789800"/>
              </a:xfrm>
              <a:custGeom>
                <a:rect b="b" l="l" r="r" t="t"/>
                <a:pathLst>
                  <a:path extrusionOk="0" h="10547" w="5088">
                    <a:moveTo>
                      <a:pt x="759" y="1"/>
                    </a:moveTo>
                    <a:lnTo>
                      <a:pt x="1" y="320"/>
                    </a:lnTo>
                    <a:lnTo>
                      <a:pt x="4332" y="10546"/>
                    </a:lnTo>
                    <a:lnTo>
                      <a:pt x="5087" y="10227"/>
                    </a:lnTo>
                    <a:lnTo>
                      <a:pt x="7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7"/>
              <p:cNvSpPr/>
              <p:nvPr/>
            </p:nvSpPr>
            <p:spPr>
              <a:xfrm>
                <a:off x="2530323" y="2812646"/>
                <a:ext cx="2338771" cy="1141216"/>
              </a:xfrm>
              <a:custGeom>
                <a:rect b="b" l="l" r="r" t="t"/>
                <a:pathLst>
                  <a:path extrusionOk="0" h="6725" w="13782">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7"/>
              <p:cNvSpPr/>
              <p:nvPr/>
            </p:nvSpPr>
            <p:spPr>
              <a:xfrm>
                <a:off x="3334689" y="2420984"/>
                <a:ext cx="1367083" cy="711881"/>
              </a:xfrm>
              <a:custGeom>
                <a:rect b="b" l="l" r="r" t="t"/>
                <a:pathLst>
                  <a:path extrusionOk="0" h="4195" w="8056">
                    <a:moveTo>
                      <a:pt x="7724" y="1"/>
                    </a:moveTo>
                    <a:lnTo>
                      <a:pt x="1" y="3445"/>
                    </a:lnTo>
                    <a:lnTo>
                      <a:pt x="333" y="4195"/>
                    </a:lnTo>
                    <a:lnTo>
                      <a:pt x="8056" y="755"/>
                    </a:lnTo>
                    <a:lnTo>
                      <a:pt x="77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7"/>
              <p:cNvSpPr/>
              <p:nvPr/>
            </p:nvSpPr>
            <p:spPr>
              <a:xfrm>
                <a:off x="4761166" y="-316067"/>
                <a:ext cx="318183" cy="1377774"/>
              </a:xfrm>
              <a:custGeom>
                <a:rect b="b" l="l" r="r" t="t"/>
                <a:pathLst>
                  <a:path extrusionOk="0" h="8119" w="1875">
                    <a:moveTo>
                      <a:pt x="1057" y="1"/>
                    </a:moveTo>
                    <a:lnTo>
                      <a:pt x="0" y="8012"/>
                    </a:lnTo>
                    <a:lnTo>
                      <a:pt x="817" y="8118"/>
                    </a:lnTo>
                    <a:lnTo>
                      <a:pt x="1874" y="107"/>
                    </a:lnTo>
                    <a:lnTo>
                      <a:pt x="10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7"/>
              <p:cNvSpPr/>
              <p:nvPr/>
            </p:nvSpPr>
            <p:spPr>
              <a:xfrm>
                <a:off x="5424683" y="-240721"/>
                <a:ext cx="254716" cy="1617217"/>
              </a:xfrm>
              <a:custGeom>
                <a:rect b="b" l="l" r="r" t="t"/>
                <a:pathLst>
                  <a:path extrusionOk="0" h="9530" w="1501">
                    <a:moveTo>
                      <a:pt x="529" y="1"/>
                    </a:moveTo>
                    <a:lnTo>
                      <a:pt x="1" y="9476"/>
                    </a:lnTo>
                    <a:lnTo>
                      <a:pt x="973" y="9529"/>
                    </a:lnTo>
                    <a:lnTo>
                      <a:pt x="1501" y="54"/>
                    </a:lnTo>
                    <a:lnTo>
                      <a:pt x="5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7"/>
              <p:cNvSpPr/>
              <p:nvPr/>
            </p:nvSpPr>
            <p:spPr>
              <a:xfrm>
                <a:off x="6396371" y="-1208675"/>
                <a:ext cx="576462" cy="2709390"/>
              </a:xfrm>
              <a:custGeom>
                <a:rect b="b" l="l" r="r" t="t"/>
                <a:pathLst>
                  <a:path extrusionOk="0" h="15966" w="3397">
                    <a:moveTo>
                      <a:pt x="2432" y="1"/>
                    </a:moveTo>
                    <a:lnTo>
                      <a:pt x="0" y="15815"/>
                    </a:lnTo>
                    <a:lnTo>
                      <a:pt x="959" y="15966"/>
                    </a:lnTo>
                    <a:lnTo>
                      <a:pt x="3396" y="152"/>
                    </a:lnTo>
                    <a:lnTo>
                      <a:pt x="2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7"/>
              <p:cNvSpPr/>
              <p:nvPr/>
            </p:nvSpPr>
            <p:spPr>
              <a:xfrm>
                <a:off x="7054628" y="-1006735"/>
                <a:ext cx="455977" cy="1628417"/>
              </a:xfrm>
              <a:custGeom>
                <a:rect b="b" l="l" r="r" t="t"/>
                <a:pathLst>
                  <a:path extrusionOk="0" h="9596" w="2687">
                    <a:moveTo>
                      <a:pt x="1732" y="0"/>
                    </a:moveTo>
                    <a:lnTo>
                      <a:pt x="1" y="9419"/>
                    </a:lnTo>
                    <a:lnTo>
                      <a:pt x="955" y="9596"/>
                    </a:lnTo>
                    <a:lnTo>
                      <a:pt x="2686" y="178"/>
                    </a:lnTo>
                    <a:lnTo>
                      <a:pt x="17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7"/>
              <p:cNvSpPr/>
              <p:nvPr/>
            </p:nvSpPr>
            <p:spPr>
              <a:xfrm>
                <a:off x="7682169" y="-1206979"/>
                <a:ext cx="350256" cy="1364877"/>
              </a:xfrm>
              <a:custGeom>
                <a:rect b="b" l="l" r="r" t="t"/>
                <a:pathLst>
                  <a:path extrusionOk="0" h="8043" w="2064">
                    <a:moveTo>
                      <a:pt x="1105" y="0"/>
                    </a:moveTo>
                    <a:lnTo>
                      <a:pt x="0" y="7905"/>
                    </a:lnTo>
                    <a:lnTo>
                      <a:pt x="959" y="8042"/>
                    </a:lnTo>
                    <a:lnTo>
                      <a:pt x="2063" y="133"/>
                    </a:lnTo>
                    <a:lnTo>
                      <a:pt x="1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7"/>
              <p:cNvSpPr/>
              <p:nvPr/>
            </p:nvSpPr>
            <p:spPr>
              <a:xfrm>
                <a:off x="7997467" y="-903559"/>
                <a:ext cx="1758066" cy="948439"/>
              </a:xfrm>
              <a:custGeom>
                <a:rect b="b" l="l" r="r" t="t"/>
                <a:pathLst>
                  <a:path extrusionOk="0" h="5589" w="10360">
                    <a:moveTo>
                      <a:pt x="9948" y="1"/>
                    </a:moveTo>
                    <a:lnTo>
                      <a:pt x="1" y="4710"/>
                    </a:lnTo>
                    <a:lnTo>
                      <a:pt x="414" y="5589"/>
                    </a:lnTo>
                    <a:lnTo>
                      <a:pt x="10360" y="879"/>
                    </a:lnTo>
                    <a:lnTo>
                      <a:pt x="99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7"/>
              <p:cNvSpPr/>
              <p:nvPr/>
            </p:nvSpPr>
            <p:spPr>
              <a:xfrm>
                <a:off x="8453953" y="-301812"/>
                <a:ext cx="833215" cy="1392029"/>
              </a:xfrm>
              <a:custGeom>
                <a:rect b="b" l="l" r="r" t="t"/>
                <a:pathLst>
                  <a:path extrusionOk="0" h="8203" w="4910">
                    <a:moveTo>
                      <a:pt x="862" y="1"/>
                    </a:moveTo>
                    <a:lnTo>
                      <a:pt x="0" y="449"/>
                    </a:lnTo>
                    <a:lnTo>
                      <a:pt x="4048" y="8203"/>
                    </a:lnTo>
                    <a:lnTo>
                      <a:pt x="4910" y="7754"/>
                    </a:lnTo>
                    <a:lnTo>
                      <a:pt x="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7"/>
              <p:cNvSpPr/>
              <p:nvPr/>
            </p:nvSpPr>
            <p:spPr>
              <a:xfrm>
                <a:off x="8907555" y="18407"/>
                <a:ext cx="971688" cy="590717"/>
              </a:xfrm>
              <a:custGeom>
                <a:rect b="b" l="l" r="r" t="t"/>
                <a:pathLst>
                  <a:path extrusionOk="0" h="3481" w="5726">
                    <a:moveTo>
                      <a:pt x="5299" y="0"/>
                    </a:moveTo>
                    <a:lnTo>
                      <a:pt x="0" y="2606"/>
                    </a:lnTo>
                    <a:lnTo>
                      <a:pt x="430" y="3480"/>
                    </a:lnTo>
                    <a:lnTo>
                      <a:pt x="5726" y="875"/>
                    </a:lnTo>
                    <a:lnTo>
                      <a:pt x="5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7"/>
              <p:cNvSpPr/>
              <p:nvPr/>
            </p:nvSpPr>
            <p:spPr>
              <a:xfrm>
                <a:off x="8626536" y="531233"/>
                <a:ext cx="1169046" cy="647905"/>
              </a:xfrm>
              <a:custGeom>
                <a:rect b="b" l="l" r="r" t="t"/>
                <a:pathLst>
                  <a:path extrusionOk="0" h="3818" w="6889">
                    <a:moveTo>
                      <a:pt x="6489" y="0"/>
                    </a:moveTo>
                    <a:lnTo>
                      <a:pt x="1" y="2929"/>
                    </a:lnTo>
                    <a:lnTo>
                      <a:pt x="400" y="3818"/>
                    </a:lnTo>
                    <a:lnTo>
                      <a:pt x="6888" y="889"/>
                    </a:lnTo>
                    <a:lnTo>
                      <a:pt x="64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7"/>
              <p:cNvSpPr/>
              <p:nvPr/>
            </p:nvSpPr>
            <p:spPr>
              <a:xfrm>
                <a:off x="8757542" y="730967"/>
                <a:ext cx="1191616" cy="647057"/>
              </a:xfrm>
              <a:custGeom>
                <a:rect b="b" l="l" r="r" t="t"/>
                <a:pathLst>
                  <a:path extrusionOk="0" h="3813" w="7022">
                    <a:moveTo>
                      <a:pt x="6632" y="0"/>
                    </a:moveTo>
                    <a:lnTo>
                      <a:pt x="1" y="2924"/>
                    </a:lnTo>
                    <a:lnTo>
                      <a:pt x="391" y="3813"/>
                    </a:lnTo>
                    <a:lnTo>
                      <a:pt x="7022" y="888"/>
                    </a:lnTo>
                    <a:lnTo>
                      <a:pt x="6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7"/>
              <p:cNvSpPr/>
              <p:nvPr/>
            </p:nvSpPr>
            <p:spPr>
              <a:xfrm>
                <a:off x="4210498" y="195402"/>
                <a:ext cx="727833" cy="638063"/>
              </a:xfrm>
              <a:custGeom>
                <a:rect b="b" l="l" r="r" t="t"/>
                <a:pathLst>
                  <a:path extrusionOk="0" h="3760" w="4289">
                    <a:moveTo>
                      <a:pt x="2696" y="0"/>
                    </a:moveTo>
                    <a:lnTo>
                      <a:pt x="1" y="3440"/>
                    </a:lnTo>
                    <a:lnTo>
                      <a:pt x="414" y="3759"/>
                    </a:lnTo>
                    <a:lnTo>
                      <a:pt x="2948" y="524"/>
                    </a:lnTo>
                    <a:lnTo>
                      <a:pt x="4288" y="524"/>
                    </a:lnTo>
                    <a:lnTo>
                      <a:pt x="428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7"/>
              <p:cNvSpPr/>
              <p:nvPr/>
            </p:nvSpPr>
            <p:spPr>
              <a:xfrm>
                <a:off x="3932024" y="19086"/>
                <a:ext cx="627541" cy="495008"/>
              </a:xfrm>
              <a:custGeom>
                <a:rect b="b" l="l" r="r" t="t"/>
                <a:pathLst>
                  <a:path extrusionOk="0" h="2917" w="3698">
                    <a:moveTo>
                      <a:pt x="470" y="0"/>
                    </a:moveTo>
                    <a:lnTo>
                      <a:pt x="0" y="675"/>
                    </a:lnTo>
                    <a:lnTo>
                      <a:pt x="3227" y="2917"/>
                    </a:lnTo>
                    <a:lnTo>
                      <a:pt x="3698" y="2242"/>
                    </a:lnTo>
                    <a:lnTo>
                      <a:pt x="4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7"/>
              <p:cNvSpPr/>
              <p:nvPr/>
            </p:nvSpPr>
            <p:spPr>
              <a:xfrm>
                <a:off x="3699199" y="-507316"/>
                <a:ext cx="711881" cy="890403"/>
              </a:xfrm>
              <a:custGeom>
                <a:rect b="b" l="l" r="r" t="t"/>
                <a:pathLst>
                  <a:path extrusionOk="0" h="5247" w="4195">
                    <a:moveTo>
                      <a:pt x="3534" y="1"/>
                    </a:moveTo>
                    <a:lnTo>
                      <a:pt x="0" y="4758"/>
                    </a:lnTo>
                    <a:lnTo>
                      <a:pt x="662" y="5247"/>
                    </a:lnTo>
                    <a:lnTo>
                      <a:pt x="4195" y="488"/>
                    </a:lnTo>
                    <a:lnTo>
                      <a:pt x="3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7"/>
              <p:cNvSpPr/>
              <p:nvPr/>
            </p:nvSpPr>
            <p:spPr>
              <a:xfrm>
                <a:off x="6242625" y="2612233"/>
                <a:ext cx="3378338" cy="2325195"/>
              </a:xfrm>
              <a:custGeom>
                <a:rect b="b" l="l" r="r" t="t"/>
                <a:pathLst>
                  <a:path extrusionOk="0" h="13702" w="19908">
                    <a:moveTo>
                      <a:pt x="458" y="1"/>
                    </a:moveTo>
                    <a:lnTo>
                      <a:pt x="1" y="685"/>
                    </a:lnTo>
                    <a:lnTo>
                      <a:pt x="19449" y="13702"/>
                    </a:lnTo>
                    <a:lnTo>
                      <a:pt x="19907" y="13019"/>
                    </a:lnTo>
                    <a:lnTo>
                      <a:pt x="4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7"/>
              <p:cNvSpPr/>
              <p:nvPr/>
            </p:nvSpPr>
            <p:spPr>
              <a:xfrm>
                <a:off x="6630554" y="2612233"/>
                <a:ext cx="1032779" cy="1480102"/>
              </a:xfrm>
              <a:custGeom>
                <a:rect b="b" l="l" r="r" t="t"/>
                <a:pathLst>
                  <a:path extrusionOk="0" h="8722" w="6086">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7"/>
              <p:cNvSpPr/>
              <p:nvPr/>
            </p:nvSpPr>
            <p:spPr>
              <a:xfrm>
                <a:off x="4970573" y="121583"/>
                <a:ext cx="3400059" cy="2920155"/>
              </a:xfrm>
              <a:custGeom>
                <a:rect b="b" l="l" r="r" t="t"/>
                <a:pathLst>
                  <a:path extrusionOk="0" h="17208" w="20036">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7"/>
              <p:cNvSpPr/>
              <p:nvPr/>
            </p:nvSpPr>
            <p:spPr>
              <a:xfrm>
                <a:off x="4868075" y="610312"/>
                <a:ext cx="1097603" cy="313431"/>
              </a:xfrm>
              <a:custGeom>
                <a:rect b="b" l="l" r="r" t="t"/>
                <a:pathLst>
                  <a:path extrusionOk="0" h="1847" w="6468">
                    <a:moveTo>
                      <a:pt x="134" y="1"/>
                    </a:moveTo>
                    <a:lnTo>
                      <a:pt x="1" y="812"/>
                    </a:lnTo>
                    <a:lnTo>
                      <a:pt x="6339" y="1847"/>
                    </a:lnTo>
                    <a:lnTo>
                      <a:pt x="6468" y="1039"/>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7"/>
              <p:cNvSpPr/>
              <p:nvPr/>
            </p:nvSpPr>
            <p:spPr>
              <a:xfrm>
                <a:off x="6244152" y="791040"/>
                <a:ext cx="326328" cy="194643"/>
              </a:xfrm>
              <a:custGeom>
                <a:rect b="b" l="l" r="r" t="t"/>
                <a:pathLst>
                  <a:path extrusionOk="0" h="1147" w="1923">
                    <a:moveTo>
                      <a:pt x="0" y="1"/>
                    </a:moveTo>
                    <a:lnTo>
                      <a:pt x="0" y="831"/>
                    </a:lnTo>
                    <a:lnTo>
                      <a:pt x="1923" y="1146"/>
                    </a:lnTo>
                    <a:lnTo>
                      <a:pt x="1923" y="3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7"/>
              <p:cNvSpPr/>
              <p:nvPr/>
            </p:nvSpPr>
            <p:spPr>
              <a:xfrm>
                <a:off x="6802966" y="1761200"/>
                <a:ext cx="460389" cy="314959"/>
              </a:xfrm>
              <a:custGeom>
                <a:rect b="b" l="l" r="r" t="t"/>
                <a:pathLst>
                  <a:path extrusionOk="0" h="1856" w="2713">
                    <a:moveTo>
                      <a:pt x="2362" y="1"/>
                    </a:moveTo>
                    <a:lnTo>
                      <a:pt x="1" y="1114"/>
                    </a:lnTo>
                    <a:lnTo>
                      <a:pt x="347" y="1855"/>
                    </a:lnTo>
                    <a:lnTo>
                      <a:pt x="2713" y="747"/>
                    </a:lnTo>
                    <a:lnTo>
                      <a:pt x="23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7"/>
              <p:cNvSpPr/>
              <p:nvPr/>
            </p:nvSpPr>
            <p:spPr>
              <a:xfrm>
                <a:off x="7004906" y="1684497"/>
                <a:ext cx="1740757" cy="860875"/>
              </a:xfrm>
              <a:custGeom>
                <a:rect b="b" l="l" r="r" t="t"/>
                <a:pathLst>
                  <a:path extrusionOk="0" h="5073" w="10258">
                    <a:moveTo>
                      <a:pt x="9930" y="0"/>
                    </a:moveTo>
                    <a:lnTo>
                      <a:pt x="1" y="4319"/>
                    </a:lnTo>
                    <a:lnTo>
                      <a:pt x="329" y="5073"/>
                    </a:lnTo>
                    <a:lnTo>
                      <a:pt x="10258" y="750"/>
                    </a:lnTo>
                    <a:lnTo>
                      <a:pt x="99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7"/>
              <p:cNvSpPr/>
              <p:nvPr/>
            </p:nvSpPr>
            <p:spPr>
              <a:xfrm>
                <a:off x="7624133" y="791040"/>
                <a:ext cx="616172" cy="376728"/>
              </a:xfrm>
              <a:custGeom>
                <a:rect b="b" l="l" r="r" t="t"/>
                <a:pathLst>
                  <a:path extrusionOk="0" h="2220" w="3631">
                    <a:moveTo>
                      <a:pt x="3298" y="1"/>
                    </a:moveTo>
                    <a:lnTo>
                      <a:pt x="0" y="1470"/>
                    </a:lnTo>
                    <a:lnTo>
                      <a:pt x="332" y="2220"/>
                    </a:lnTo>
                    <a:lnTo>
                      <a:pt x="3630" y="755"/>
                    </a:lnTo>
                    <a:lnTo>
                      <a:pt x="3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7"/>
              <p:cNvSpPr/>
              <p:nvPr/>
            </p:nvSpPr>
            <p:spPr>
              <a:xfrm>
                <a:off x="7431186" y="356614"/>
                <a:ext cx="595299" cy="385722"/>
              </a:xfrm>
              <a:custGeom>
                <a:rect b="b" l="l" r="r" t="t"/>
                <a:pathLst>
                  <a:path extrusionOk="0" h="2273" w="3508">
                    <a:moveTo>
                      <a:pt x="3147" y="0"/>
                    </a:moveTo>
                    <a:lnTo>
                      <a:pt x="0" y="1531"/>
                    </a:lnTo>
                    <a:lnTo>
                      <a:pt x="361" y="2272"/>
                    </a:lnTo>
                    <a:lnTo>
                      <a:pt x="3507" y="736"/>
                    </a:lnTo>
                    <a:lnTo>
                      <a:pt x="31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7"/>
              <p:cNvSpPr/>
              <p:nvPr/>
            </p:nvSpPr>
            <p:spPr>
              <a:xfrm>
                <a:off x="3611126" y="-920869"/>
                <a:ext cx="5804842" cy="4021322"/>
              </a:xfrm>
              <a:custGeom>
                <a:rect b="b" l="l" r="r" t="t"/>
                <a:pathLst>
                  <a:path extrusionOk="0" h="23697" w="34207">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7"/>
              <p:cNvSpPr/>
              <p:nvPr/>
            </p:nvSpPr>
            <p:spPr>
              <a:xfrm>
                <a:off x="3794739" y="-1130954"/>
                <a:ext cx="5805691" cy="4021322"/>
              </a:xfrm>
              <a:custGeom>
                <a:rect b="b" l="l" r="r" t="t"/>
                <a:pathLst>
                  <a:path extrusionOk="0" h="23697" w="34212">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7"/>
              <p:cNvSpPr/>
              <p:nvPr/>
            </p:nvSpPr>
            <p:spPr>
              <a:xfrm>
                <a:off x="8068401" y="2854052"/>
                <a:ext cx="1255083" cy="1497580"/>
              </a:xfrm>
              <a:custGeom>
                <a:rect b="b" l="l" r="r" t="t"/>
                <a:pathLst>
                  <a:path extrusionOk="0" h="8825" w="7396">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7"/>
              <p:cNvSpPr/>
              <p:nvPr/>
            </p:nvSpPr>
            <p:spPr>
              <a:xfrm>
                <a:off x="2386419" y="-820747"/>
                <a:ext cx="457335" cy="1303277"/>
              </a:xfrm>
              <a:custGeom>
                <a:rect b="b" l="l" r="r" t="t"/>
                <a:pathLst>
                  <a:path extrusionOk="0" h="7680" w="2695">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7"/>
              <p:cNvSpPr/>
              <p:nvPr/>
            </p:nvSpPr>
            <p:spPr>
              <a:xfrm>
                <a:off x="392813" y="-991802"/>
                <a:ext cx="2078116" cy="2316371"/>
              </a:xfrm>
              <a:custGeom>
                <a:rect b="b" l="l" r="r" t="t"/>
                <a:pathLst>
                  <a:path extrusionOk="0" h="13650" w="12246">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7"/>
              <p:cNvSpPr/>
              <p:nvPr/>
            </p:nvSpPr>
            <p:spPr>
              <a:xfrm>
                <a:off x="476983" y="-221206"/>
                <a:ext cx="1200101" cy="970330"/>
              </a:xfrm>
              <a:custGeom>
                <a:rect b="b" l="l" r="r" t="t"/>
                <a:pathLst>
                  <a:path extrusionOk="0" h="5718" w="7072">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7"/>
              <p:cNvSpPr/>
              <p:nvPr/>
            </p:nvSpPr>
            <p:spPr>
              <a:xfrm>
                <a:off x="-648960" y="-862153"/>
                <a:ext cx="1255083" cy="1486211"/>
              </a:xfrm>
              <a:custGeom>
                <a:rect b="b" l="l" r="r" t="t"/>
                <a:pathLst>
                  <a:path extrusionOk="0" h="8758" w="7396">
                    <a:moveTo>
                      <a:pt x="6761" y="1"/>
                    </a:moveTo>
                    <a:lnTo>
                      <a:pt x="1" y="8234"/>
                    </a:lnTo>
                    <a:lnTo>
                      <a:pt x="636" y="8758"/>
                    </a:lnTo>
                    <a:lnTo>
                      <a:pt x="7395" y="525"/>
                    </a:lnTo>
                    <a:lnTo>
                      <a:pt x="67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7"/>
              <p:cNvSpPr/>
              <p:nvPr/>
            </p:nvSpPr>
            <p:spPr>
              <a:xfrm>
                <a:off x="-483166" y="335402"/>
                <a:ext cx="1011736" cy="578668"/>
              </a:xfrm>
              <a:custGeom>
                <a:rect b="b" l="l" r="r" t="t"/>
                <a:pathLst>
                  <a:path extrusionOk="0" h="3410" w="5962">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7"/>
              <p:cNvSpPr/>
              <p:nvPr/>
            </p:nvSpPr>
            <p:spPr>
              <a:xfrm>
                <a:off x="1629399" y="1168447"/>
                <a:ext cx="1897557" cy="2285316"/>
              </a:xfrm>
              <a:custGeom>
                <a:rect b="b" l="l" r="r" t="t"/>
                <a:pathLst>
                  <a:path extrusionOk="0" h="13467" w="11182">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7"/>
              <p:cNvSpPr/>
              <p:nvPr/>
            </p:nvSpPr>
            <p:spPr>
              <a:xfrm>
                <a:off x="143358" y="1682121"/>
                <a:ext cx="1892976" cy="1294113"/>
              </a:xfrm>
              <a:custGeom>
                <a:rect b="b" l="l" r="r" t="t"/>
                <a:pathLst>
                  <a:path extrusionOk="0" h="7626" w="11155">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7"/>
              <p:cNvSpPr/>
              <p:nvPr/>
            </p:nvSpPr>
            <p:spPr>
              <a:xfrm>
                <a:off x="-487747" y="1088010"/>
                <a:ext cx="1194670" cy="1089119"/>
              </a:xfrm>
              <a:custGeom>
                <a:rect b="b" l="l" r="r" t="t"/>
                <a:pathLst>
                  <a:path extrusionOk="0" h="6418" w="704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7"/>
              <p:cNvSpPr/>
              <p:nvPr/>
            </p:nvSpPr>
            <p:spPr>
              <a:xfrm>
                <a:off x="600692" y="3407266"/>
                <a:ext cx="1593799" cy="932148"/>
              </a:xfrm>
              <a:custGeom>
                <a:rect b="b" l="l" r="r" t="t"/>
                <a:pathLst>
                  <a:path extrusionOk="0" h="5493" w="9392">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7"/>
              <p:cNvSpPr/>
              <p:nvPr/>
            </p:nvSpPr>
            <p:spPr>
              <a:xfrm>
                <a:off x="832669" y="3696091"/>
                <a:ext cx="462426" cy="556099"/>
              </a:xfrm>
              <a:custGeom>
                <a:rect b="b" l="l" r="r" t="t"/>
                <a:pathLst>
                  <a:path extrusionOk="0" h="3277" w="2725">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7"/>
              <p:cNvSpPr/>
              <p:nvPr/>
            </p:nvSpPr>
            <p:spPr>
              <a:xfrm>
                <a:off x="625468" y="2730513"/>
                <a:ext cx="692366" cy="986791"/>
              </a:xfrm>
              <a:custGeom>
                <a:rect b="b" l="l" r="r" t="t"/>
                <a:pathLst>
                  <a:path extrusionOk="0" h="5815" w="408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7"/>
              <p:cNvSpPr/>
              <p:nvPr/>
            </p:nvSpPr>
            <p:spPr>
              <a:xfrm>
                <a:off x="-224886" y="3001519"/>
                <a:ext cx="975591" cy="566620"/>
              </a:xfrm>
              <a:custGeom>
                <a:rect b="b" l="l" r="r" t="t"/>
                <a:pathLst>
                  <a:path extrusionOk="0" h="3339" w="5749">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7"/>
              <p:cNvSpPr/>
              <p:nvPr/>
            </p:nvSpPr>
            <p:spPr>
              <a:xfrm>
                <a:off x="-542560" y="3788067"/>
                <a:ext cx="8079298" cy="920609"/>
              </a:xfrm>
              <a:custGeom>
                <a:rect b="b" l="l" r="r" t="t"/>
                <a:pathLst>
                  <a:path extrusionOk="0" h="5425" w="4761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7"/>
              <p:cNvSpPr/>
              <p:nvPr/>
            </p:nvSpPr>
            <p:spPr>
              <a:xfrm>
                <a:off x="8191771" y="4755004"/>
                <a:ext cx="1304804" cy="876997"/>
              </a:xfrm>
              <a:custGeom>
                <a:rect b="b" l="l" r="r" t="t"/>
                <a:pathLst>
                  <a:path extrusionOk="0" h="5168" w="7689">
                    <a:moveTo>
                      <a:pt x="432" y="1"/>
                    </a:moveTo>
                    <a:lnTo>
                      <a:pt x="1" y="698"/>
                    </a:lnTo>
                    <a:lnTo>
                      <a:pt x="7254" y="5167"/>
                    </a:lnTo>
                    <a:lnTo>
                      <a:pt x="7688" y="4466"/>
                    </a:lnTo>
                    <a:lnTo>
                      <a:pt x="4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7"/>
              <p:cNvSpPr/>
              <p:nvPr/>
            </p:nvSpPr>
            <p:spPr>
              <a:xfrm>
                <a:off x="-542560" y="4027511"/>
                <a:ext cx="10039134" cy="1844612"/>
              </a:xfrm>
              <a:custGeom>
                <a:rect b="b" l="l" r="r" t="t"/>
                <a:pathLst>
                  <a:path extrusionOk="0" h="10870" w="59159">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7"/>
              <p:cNvSpPr/>
              <p:nvPr/>
            </p:nvSpPr>
            <p:spPr>
              <a:xfrm>
                <a:off x="7813176" y="4197717"/>
                <a:ext cx="348898" cy="265237"/>
              </a:xfrm>
              <a:custGeom>
                <a:rect b="b" l="l" r="r" t="t"/>
                <a:pathLst>
                  <a:path extrusionOk="0" h="1563" w="2056">
                    <a:moveTo>
                      <a:pt x="1811" y="1"/>
                    </a:moveTo>
                    <a:lnTo>
                      <a:pt x="0" y="1185"/>
                    </a:lnTo>
                    <a:lnTo>
                      <a:pt x="248" y="1562"/>
                    </a:lnTo>
                    <a:lnTo>
                      <a:pt x="2055" y="378"/>
                    </a:lnTo>
                    <a:lnTo>
                      <a:pt x="18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7"/>
              <p:cNvSpPr/>
              <p:nvPr/>
            </p:nvSpPr>
            <p:spPr>
              <a:xfrm>
                <a:off x="8136110" y="4240651"/>
                <a:ext cx="91976" cy="366207"/>
              </a:xfrm>
              <a:custGeom>
                <a:rect b="b" l="l" r="r" t="t"/>
                <a:pathLst>
                  <a:path extrusionOk="0" h="2158" w="542">
                    <a:moveTo>
                      <a:pt x="95" y="0"/>
                    </a:moveTo>
                    <a:lnTo>
                      <a:pt x="1" y="2135"/>
                    </a:lnTo>
                    <a:lnTo>
                      <a:pt x="445" y="2157"/>
                    </a:lnTo>
                    <a:lnTo>
                      <a:pt x="542" y="23"/>
                    </a:lnTo>
                    <a:lnTo>
                      <a:pt x="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7"/>
              <p:cNvSpPr/>
              <p:nvPr/>
            </p:nvSpPr>
            <p:spPr>
              <a:xfrm>
                <a:off x="7425926" y="4350106"/>
                <a:ext cx="909239" cy="642475"/>
              </a:xfrm>
              <a:custGeom>
                <a:rect b="b" l="l" r="r" t="t"/>
                <a:pathLst>
                  <a:path extrusionOk="0" h="3786" w="5358">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7"/>
              <p:cNvSpPr/>
              <p:nvPr/>
            </p:nvSpPr>
            <p:spPr>
              <a:xfrm>
                <a:off x="1690490" y="3794855"/>
                <a:ext cx="958282" cy="862403"/>
              </a:xfrm>
              <a:custGeom>
                <a:rect b="b" l="l" r="r" t="t"/>
                <a:pathLst>
                  <a:path extrusionOk="0" h="5082" w="5647">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7"/>
              <p:cNvSpPr/>
              <p:nvPr/>
            </p:nvSpPr>
            <p:spPr>
              <a:xfrm>
                <a:off x="2316334" y="3771437"/>
                <a:ext cx="445286" cy="681675"/>
              </a:xfrm>
              <a:custGeom>
                <a:rect b="b" l="l" r="r" t="t"/>
                <a:pathLst>
                  <a:path extrusionOk="0" h="4017" w="2624">
                    <a:moveTo>
                      <a:pt x="1895" y="0"/>
                    </a:moveTo>
                    <a:lnTo>
                      <a:pt x="0" y="3640"/>
                    </a:lnTo>
                    <a:lnTo>
                      <a:pt x="729" y="4017"/>
                    </a:lnTo>
                    <a:lnTo>
                      <a:pt x="2624" y="382"/>
                    </a:lnTo>
                    <a:lnTo>
                      <a:pt x="18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7"/>
              <p:cNvSpPr/>
              <p:nvPr/>
            </p:nvSpPr>
            <p:spPr>
              <a:xfrm>
                <a:off x="2770614" y="3759389"/>
                <a:ext cx="664366" cy="354159"/>
              </a:xfrm>
              <a:custGeom>
                <a:rect b="b" l="l" r="r" t="t"/>
                <a:pathLst>
                  <a:path extrusionOk="0" h="2087" w="3915">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7"/>
              <p:cNvSpPr/>
              <p:nvPr/>
            </p:nvSpPr>
            <p:spPr>
              <a:xfrm>
                <a:off x="4770839" y="1552473"/>
                <a:ext cx="602935" cy="658596"/>
              </a:xfrm>
              <a:custGeom>
                <a:rect b="b" l="l" r="r" t="t"/>
                <a:pathLst>
                  <a:path extrusionOk="0" h="3881" w="3553">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7"/>
              <p:cNvSpPr/>
              <p:nvPr/>
            </p:nvSpPr>
            <p:spPr>
              <a:xfrm>
                <a:off x="5137894" y="3141011"/>
                <a:ext cx="523347" cy="1002743"/>
              </a:xfrm>
              <a:custGeom>
                <a:rect b="b" l="l" r="r" t="t"/>
                <a:pathLst>
                  <a:path extrusionOk="0" h="5909" w="3084">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7"/>
              <p:cNvSpPr/>
              <p:nvPr/>
            </p:nvSpPr>
            <p:spPr>
              <a:xfrm>
                <a:off x="5696539" y="3569667"/>
                <a:ext cx="617869" cy="728342"/>
              </a:xfrm>
              <a:custGeom>
                <a:rect b="b" l="l" r="r" t="t"/>
                <a:pathLst>
                  <a:path extrusionOk="0" h="4292" w="3641">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7"/>
              <p:cNvSpPr/>
              <p:nvPr/>
            </p:nvSpPr>
            <p:spPr>
              <a:xfrm>
                <a:off x="1765666" y="4696967"/>
                <a:ext cx="506377" cy="1230986"/>
              </a:xfrm>
              <a:custGeom>
                <a:rect b="b" l="l" r="r" t="t"/>
                <a:pathLst>
                  <a:path extrusionOk="0" h="7254" w="2984">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7"/>
              <p:cNvSpPr/>
              <p:nvPr/>
            </p:nvSpPr>
            <p:spPr>
              <a:xfrm>
                <a:off x="1243167" y="5082350"/>
                <a:ext cx="702039" cy="240122"/>
              </a:xfrm>
              <a:custGeom>
                <a:rect b="b" l="l" r="r" t="t"/>
                <a:pathLst>
                  <a:path extrusionOk="0" h="1415" w="4137">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7"/>
              <p:cNvSpPr/>
              <p:nvPr/>
            </p:nvSpPr>
            <p:spPr>
              <a:xfrm>
                <a:off x="1188185" y="5299733"/>
                <a:ext cx="463953" cy="752439"/>
              </a:xfrm>
              <a:custGeom>
                <a:rect b="b" l="l" r="r" t="t"/>
                <a:pathLst>
                  <a:path extrusionOk="0" h="4434" w="2734">
                    <a:moveTo>
                      <a:pt x="736" y="0"/>
                    </a:moveTo>
                    <a:lnTo>
                      <a:pt x="0" y="359"/>
                    </a:lnTo>
                    <a:lnTo>
                      <a:pt x="1998" y="4434"/>
                    </a:lnTo>
                    <a:lnTo>
                      <a:pt x="2734" y="4069"/>
                    </a:lnTo>
                    <a:lnTo>
                      <a:pt x="7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7"/>
              <p:cNvSpPr/>
              <p:nvPr/>
            </p:nvSpPr>
            <p:spPr>
              <a:xfrm>
                <a:off x="1795193" y="4448530"/>
                <a:ext cx="1078767" cy="593772"/>
              </a:xfrm>
              <a:custGeom>
                <a:rect b="b" l="l" r="r" t="t"/>
                <a:pathLst>
                  <a:path extrusionOk="0" h="3499" w="6357">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7"/>
              <p:cNvSpPr/>
              <p:nvPr/>
            </p:nvSpPr>
            <p:spPr>
              <a:xfrm>
                <a:off x="2088261" y="3621424"/>
                <a:ext cx="244195" cy="319710"/>
              </a:xfrm>
              <a:custGeom>
                <a:rect b="b" l="l" r="r" t="t"/>
                <a:pathLst>
                  <a:path extrusionOk="0" h="1884" w="1439">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7"/>
              <p:cNvSpPr/>
              <p:nvPr/>
            </p:nvSpPr>
            <p:spPr>
              <a:xfrm>
                <a:off x="2275607" y="1887795"/>
                <a:ext cx="527420" cy="104873"/>
              </a:xfrm>
              <a:custGeom>
                <a:rect b="b" l="l" r="r" t="t"/>
                <a:pathLst>
                  <a:path extrusionOk="0" h="618" w="3108">
                    <a:moveTo>
                      <a:pt x="1" y="1"/>
                    </a:moveTo>
                    <a:lnTo>
                      <a:pt x="1" y="617"/>
                    </a:lnTo>
                    <a:lnTo>
                      <a:pt x="3108" y="617"/>
                    </a:lnTo>
                    <a:lnTo>
                      <a:pt x="31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7"/>
              <p:cNvSpPr/>
              <p:nvPr/>
            </p:nvSpPr>
            <p:spPr>
              <a:xfrm>
                <a:off x="5564005" y="4525912"/>
                <a:ext cx="1002743" cy="540487"/>
              </a:xfrm>
              <a:custGeom>
                <a:rect b="b" l="l" r="r" t="t"/>
                <a:pathLst>
                  <a:path extrusionOk="0" h="3185" w="5909">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7"/>
              <p:cNvSpPr/>
              <p:nvPr/>
            </p:nvSpPr>
            <p:spPr>
              <a:xfrm>
                <a:off x="4662402" y="4273911"/>
                <a:ext cx="755833" cy="693045"/>
              </a:xfrm>
              <a:custGeom>
                <a:rect b="b" l="l" r="r" t="t"/>
                <a:pathLst>
                  <a:path extrusionOk="0" h="4084" w="4454">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7"/>
              <p:cNvSpPr/>
              <p:nvPr/>
            </p:nvSpPr>
            <p:spPr>
              <a:xfrm>
                <a:off x="4593844" y="4495706"/>
                <a:ext cx="528268" cy="1285289"/>
              </a:xfrm>
              <a:custGeom>
                <a:rect b="b" l="l" r="r" t="t"/>
                <a:pathLst>
                  <a:path extrusionOk="0" h="7574" w="3113">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7"/>
              <p:cNvSpPr/>
              <p:nvPr/>
            </p:nvSpPr>
            <p:spPr>
              <a:xfrm>
                <a:off x="5881848" y="5075053"/>
                <a:ext cx="762451" cy="725457"/>
              </a:xfrm>
              <a:custGeom>
                <a:rect b="b" l="l" r="r" t="t"/>
                <a:pathLst>
                  <a:path extrusionOk="0" h="4275" w="4493">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7"/>
              <p:cNvSpPr/>
              <p:nvPr/>
            </p:nvSpPr>
            <p:spPr>
              <a:xfrm>
                <a:off x="6192225" y="5185866"/>
                <a:ext cx="186158" cy="619226"/>
              </a:xfrm>
              <a:custGeom>
                <a:rect b="b" l="l" r="r" t="t"/>
                <a:pathLst>
                  <a:path extrusionOk="0" h="3649" w="1097">
                    <a:moveTo>
                      <a:pt x="507" y="0"/>
                    </a:moveTo>
                    <a:lnTo>
                      <a:pt x="1" y="3564"/>
                    </a:lnTo>
                    <a:lnTo>
                      <a:pt x="591" y="3649"/>
                    </a:lnTo>
                    <a:lnTo>
                      <a:pt x="1097" y="86"/>
                    </a:lnTo>
                    <a:lnTo>
                      <a:pt x="5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87"/>
            <p:cNvSpPr/>
            <p:nvPr/>
          </p:nvSpPr>
          <p:spPr>
            <a:xfrm>
              <a:off x="-531102" y="-214000"/>
              <a:ext cx="5020575" cy="2140750"/>
            </a:xfrm>
            <a:custGeom>
              <a:rect b="b" l="l" r="r" t="t"/>
              <a:pathLst>
                <a:path extrusionOk="0" h="85630" w="200823">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1645" name="Google Shape;1645;p87"/>
          <p:cNvSpPr/>
          <p:nvPr/>
        </p:nvSpPr>
        <p:spPr>
          <a:xfrm flipH="1" rot="10800000">
            <a:off x="-17150" y="4050"/>
            <a:ext cx="9186900" cy="5166000"/>
          </a:xfrm>
          <a:prstGeom prst="rect">
            <a:avLst/>
          </a:prstGeom>
          <a:solidFill>
            <a:srgbClr val="00ABBF">
              <a:alpha val="54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7"/>
          <p:cNvSpPr txBox="1"/>
          <p:nvPr>
            <p:ph idx="1" type="subTitle"/>
          </p:nvPr>
        </p:nvSpPr>
        <p:spPr>
          <a:xfrm>
            <a:off x="3666095" y="3269800"/>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47" name="Google Shape;1647;p87"/>
          <p:cNvSpPr txBox="1"/>
          <p:nvPr>
            <p:ph idx="2" type="subTitle"/>
          </p:nvPr>
        </p:nvSpPr>
        <p:spPr>
          <a:xfrm>
            <a:off x="966975" y="2142778"/>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48" name="Google Shape;1648;p87"/>
          <p:cNvSpPr txBox="1"/>
          <p:nvPr>
            <p:ph idx="3" type="subTitle"/>
          </p:nvPr>
        </p:nvSpPr>
        <p:spPr>
          <a:xfrm>
            <a:off x="6372151" y="1334404"/>
            <a:ext cx="1828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49" name="Google Shape;1649;p87"/>
          <p:cNvSpPr txBox="1"/>
          <p:nvPr>
            <p:ph hasCustomPrompt="1" type="title"/>
          </p:nvPr>
        </p:nvSpPr>
        <p:spPr>
          <a:xfrm>
            <a:off x="943571" y="163791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0" name="Google Shape;1650;p87"/>
          <p:cNvSpPr txBox="1"/>
          <p:nvPr>
            <p:ph hasCustomPrompt="1" idx="4" type="title"/>
          </p:nvPr>
        </p:nvSpPr>
        <p:spPr>
          <a:xfrm>
            <a:off x="3849225" y="2765793"/>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1" name="Google Shape;1651;p87"/>
          <p:cNvSpPr txBox="1"/>
          <p:nvPr>
            <p:ph hasCustomPrompt="1" idx="5" type="title"/>
          </p:nvPr>
        </p:nvSpPr>
        <p:spPr>
          <a:xfrm>
            <a:off x="6553104" y="833644"/>
            <a:ext cx="731400" cy="457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2" name="Google Shape;1652;p87"/>
          <p:cNvSpPr txBox="1"/>
          <p:nvPr>
            <p:ph idx="6" type="title"/>
          </p:nvPr>
        </p:nvSpPr>
        <p:spPr>
          <a:xfrm>
            <a:off x="713232" y="393192"/>
            <a:ext cx="7717500" cy="57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3">
  <p:cSld name="TITLE_AND_TWO_COLUMNS_1_2_1">
    <p:spTree>
      <p:nvGrpSpPr>
        <p:cNvPr id="1653" name="Shape 1653"/>
        <p:cNvGrpSpPr/>
        <p:nvPr/>
      </p:nvGrpSpPr>
      <p:grpSpPr>
        <a:xfrm>
          <a:off x="0" y="0"/>
          <a:ext cx="0" cy="0"/>
          <a:chOff x="0" y="0"/>
          <a:chExt cx="0" cy="0"/>
        </a:xfrm>
      </p:grpSpPr>
      <p:sp>
        <p:nvSpPr>
          <p:cNvPr id="1654" name="Google Shape;1654;p88"/>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55" name="Google Shape;1655;p88"/>
          <p:cNvSpPr txBox="1"/>
          <p:nvPr>
            <p:ph idx="1" type="subTitle"/>
          </p:nvPr>
        </p:nvSpPr>
        <p:spPr>
          <a:xfrm>
            <a:off x="356111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56" name="Google Shape;1656;p88"/>
          <p:cNvSpPr txBox="1"/>
          <p:nvPr>
            <p:ph idx="2" type="subTitle"/>
          </p:nvPr>
        </p:nvSpPr>
        <p:spPr>
          <a:xfrm>
            <a:off x="83279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57" name="Google Shape;1657;p88"/>
          <p:cNvSpPr txBox="1"/>
          <p:nvPr>
            <p:ph idx="3" type="subTitle"/>
          </p:nvPr>
        </p:nvSpPr>
        <p:spPr>
          <a:xfrm>
            <a:off x="829987"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58" name="Google Shape;1658;p88"/>
          <p:cNvSpPr txBox="1"/>
          <p:nvPr>
            <p:ph idx="4" type="subTitle"/>
          </p:nvPr>
        </p:nvSpPr>
        <p:spPr>
          <a:xfrm>
            <a:off x="3529960"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59" name="Google Shape;1659;p88"/>
          <p:cNvSpPr txBox="1"/>
          <p:nvPr>
            <p:ph idx="5" type="subTitle"/>
          </p:nvPr>
        </p:nvSpPr>
        <p:spPr>
          <a:xfrm>
            <a:off x="6308485" y="15185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60" name="Google Shape;1660;p88"/>
          <p:cNvSpPr txBox="1"/>
          <p:nvPr>
            <p:ph idx="6" type="subTitle"/>
          </p:nvPr>
        </p:nvSpPr>
        <p:spPr>
          <a:xfrm>
            <a:off x="6310787" y="2197473"/>
            <a:ext cx="2084700" cy="61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61" name="Google Shape;1661;p88"/>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4 Columns">
  <p:cSld name="TITLE_AND_TWO_COLUMNS_1_1">
    <p:spTree>
      <p:nvGrpSpPr>
        <p:cNvPr id="1662" name="Shape 1662"/>
        <p:cNvGrpSpPr/>
        <p:nvPr/>
      </p:nvGrpSpPr>
      <p:grpSpPr>
        <a:xfrm>
          <a:off x="0" y="0"/>
          <a:ext cx="0" cy="0"/>
          <a:chOff x="0" y="0"/>
          <a:chExt cx="0" cy="0"/>
        </a:xfrm>
      </p:grpSpPr>
      <p:sp>
        <p:nvSpPr>
          <p:cNvPr id="1663" name="Google Shape;1663;p89"/>
          <p:cNvSpPr/>
          <p:nvPr/>
        </p:nvSpPr>
        <p:spPr>
          <a:xfrm>
            <a:off x="-447675" y="2941300"/>
            <a:ext cx="9810600" cy="2578500"/>
          </a:xfrm>
          <a:prstGeom prst="rect">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9"/>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65" name="Google Shape;1665;p89"/>
          <p:cNvSpPr txBox="1"/>
          <p:nvPr>
            <p:ph idx="1" type="subTitle"/>
          </p:nvPr>
        </p:nvSpPr>
        <p:spPr>
          <a:xfrm>
            <a:off x="823425" y="1625000"/>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66" name="Google Shape;1666;p89"/>
          <p:cNvSpPr txBox="1"/>
          <p:nvPr>
            <p:ph idx="2" type="subTitle"/>
          </p:nvPr>
        </p:nvSpPr>
        <p:spPr>
          <a:xfrm>
            <a:off x="814302" y="1917582"/>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67" name="Google Shape;1667;p89"/>
          <p:cNvSpPr txBox="1"/>
          <p:nvPr>
            <p:ph idx="3" type="subTitle"/>
          </p:nvPr>
        </p:nvSpPr>
        <p:spPr>
          <a:xfrm>
            <a:off x="814302" y="370870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68" name="Google Shape;1668;p89"/>
          <p:cNvSpPr txBox="1"/>
          <p:nvPr>
            <p:ph idx="4" type="subTitle"/>
          </p:nvPr>
        </p:nvSpPr>
        <p:spPr>
          <a:xfrm>
            <a:off x="823425" y="3436718"/>
            <a:ext cx="16764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69" name="Google Shape;1669;p89"/>
          <p:cNvSpPr txBox="1"/>
          <p:nvPr>
            <p:ph idx="5" type="subTitle"/>
          </p:nvPr>
        </p:nvSpPr>
        <p:spPr>
          <a:xfrm>
            <a:off x="6677100" y="1623725"/>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70" name="Google Shape;1670;p89"/>
          <p:cNvSpPr txBox="1"/>
          <p:nvPr>
            <p:ph idx="6" type="subTitle"/>
          </p:nvPr>
        </p:nvSpPr>
        <p:spPr>
          <a:xfrm>
            <a:off x="6677219" y="3440043"/>
            <a:ext cx="1655700" cy="2631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671" name="Google Shape;1671;p89"/>
          <p:cNvSpPr txBox="1"/>
          <p:nvPr>
            <p:ph idx="7" type="subTitle"/>
          </p:nvPr>
        </p:nvSpPr>
        <p:spPr>
          <a:xfrm>
            <a:off x="6677111" y="3707588"/>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72" name="Google Shape;1672;p89"/>
          <p:cNvSpPr txBox="1"/>
          <p:nvPr>
            <p:ph idx="8" type="subTitle"/>
          </p:nvPr>
        </p:nvSpPr>
        <p:spPr>
          <a:xfrm>
            <a:off x="6676991" y="1917576"/>
            <a:ext cx="1676400" cy="8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673" name="Google Shape;1673;p89"/>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6 columns">
  <p:cSld name="TITLE_AND_TWO_COLUMNS_1_1_1">
    <p:spTree>
      <p:nvGrpSpPr>
        <p:cNvPr id="1674" name="Shape 1674"/>
        <p:cNvGrpSpPr/>
        <p:nvPr/>
      </p:nvGrpSpPr>
      <p:grpSpPr>
        <a:xfrm>
          <a:off x="0" y="0"/>
          <a:ext cx="0" cy="0"/>
          <a:chOff x="0" y="0"/>
          <a:chExt cx="0" cy="0"/>
        </a:xfrm>
      </p:grpSpPr>
      <p:sp>
        <p:nvSpPr>
          <p:cNvPr id="1675" name="Google Shape;1675;p90"/>
          <p:cNvSpPr txBox="1"/>
          <p:nvPr>
            <p:ph type="title"/>
          </p:nvPr>
        </p:nvSpPr>
        <p:spPr>
          <a:xfrm>
            <a:off x="713225" y="385819"/>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676" name="Google Shape;1676;p90"/>
          <p:cNvSpPr txBox="1"/>
          <p:nvPr>
            <p:ph idx="1" type="subTitle"/>
          </p:nvPr>
        </p:nvSpPr>
        <p:spPr>
          <a:xfrm>
            <a:off x="1150301" y="1307348"/>
            <a:ext cx="1671300" cy="3474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1677" name="Google Shape;1677;p90"/>
          <p:cNvSpPr txBox="1"/>
          <p:nvPr>
            <p:ph idx="2" type="subTitle"/>
          </p:nvPr>
        </p:nvSpPr>
        <p:spPr>
          <a:xfrm>
            <a:off x="3731359"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678" name="Google Shape;1678;p90"/>
          <p:cNvSpPr txBox="1"/>
          <p:nvPr>
            <p:ph idx="3" type="subTitle"/>
          </p:nvPr>
        </p:nvSpPr>
        <p:spPr>
          <a:xfrm>
            <a:off x="6353955" y="1311852"/>
            <a:ext cx="1671300" cy="3384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679" name="Google Shape;1679;p90"/>
          <p:cNvSpPr txBox="1"/>
          <p:nvPr>
            <p:ph idx="4" type="subTitle"/>
          </p:nvPr>
        </p:nvSpPr>
        <p:spPr>
          <a:xfrm>
            <a:off x="914201" y="1654632"/>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680" name="Google Shape;1680;p90"/>
          <p:cNvSpPr txBox="1"/>
          <p:nvPr>
            <p:ph idx="5" type="subTitle"/>
          </p:nvPr>
        </p:nvSpPr>
        <p:spPr>
          <a:xfrm>
            <a:off x="3520799"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681" name="Google Shape;1681;p90"/>
          <p:cNvSpPr txBox="1"/>
          <p:nvPr>
            <p:ph idx="6" type="subTitle"/>
          </p:nvPr>
        </p:nvSpPr>
        <p:spPr>
          <a:xfrm>
            <a:off x="6143355" y="1663828"/>
            <a:ext cx="20925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682" name="Google Shape;1682;p90"/>
          <p:cNvSpPr txBox="1"/>
          <p:nvPr>
            <p:ph idx="7" type="subTitle"/>
          </p:nvPr>
        </p:nvSpPr>
        <p:spPr>
          <a:xfrm>
            <a:off x="914201" y="4087377"/>
            <a:ext cx="2092500" cy="686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300">
                <a:solidFill>
                  <a:srgbClr val="FFFFFF"/>
                </a:solidFill>
              </a:defRPr>
            </a:lvl1pPr>
            <a:lvl2pPr lvl="1" rtl="0" algn="ctr">
              <a:spcBef>
                <a:spcPts val="1600"/>
              </a:spcBef>
              <a:spcAft>
                <a:spcPts val="0"/>
              </a:spcAft>
              <a:buNone/>
              <a:defRPr sz="1300">
                <a:solidFill>
                  <a:srgbClr val="FFFFFF"/>
                </a:solidFill>
              </a:defRPr>
            </a:lvl2pPr>
            <a:lvl3pPr lvl="2" rtl="0" algn="ctr">
              <a:spcBef>
                <a:spcPts val="1600"/>
              </a:spcBef>
              <a:spcAft>
                <a:spcPts val="0"/>
              </a:spcAft>
              <a:buNone/>
              <a:defRPr sz="1300">
                <a:solidFill>
                  <a:srgbClr val="FFFFFF"/>
                </a:solidFill>
              </a:defRPr>
            </a:lvl3pPr>
            <a:lvl4pPr lvl="3" rtl="0" algn="ctr">
              <a:spcBef>
                <a:spcPts val="1600"/>
              </a:spcBef>
              <a:spcAft>
                <a:spcPts val="0"/>
              </a:spcAft>
              <a:buNone/>
              <a:defRPr sz="1300">
                <a:solidFill>
                  <a:srgbClr val="FFFFFF"/>
                </a:solidFill>
              </a:defRPr>
            </a:lvl4pPr>
            <a:lvl5pPr lvl="4" rtl="0" algn="ctr">
              <a:spcBef>
                <a:spcPts val="1600"/>
              </a:spcBef>
              <a:spcAft>
                <a:spcPts val="0"/>
              </a:spcAft>
              <a:buNone/>
              <a:defRPr sz="1300">
                <a:solidFill>
                  <a:srgbClr val="FFFFFF"/>
                </a:solidFill>
              </a:defRPr>
            </a:lvl5pPr>
            <a:lvl6pPr lvl="5" rtl="0" algn="ctr">
              <a:spcBef>
                <a:spcPts val="1600"/>
              </a:spcBef>
              <a:spcAft>
                <a:spcPts val="0"/>
              </a:spcAft>
              <a:buNone/>
              <a:defRPr sz="1300">
                <a:solidFill>
                  <a:srgbClr val="FFFFFF"/>
                </a:solidFill>
              </a:defRPr>
            </a:lvl6pPr>
            <a:lvl7pPr lvl="6" rtl="0" algn="ctr">
              <a:spcBef>
                <a:spcPts val="1600"/>
              </a:spcBef>
              <a:spcAft>
                <a:spcPts val="0"/>
              </a:spcAft>
              <a:buNone/>
              <a:defRPr sz="1300">
                <a:solidFill>
                  <a:srgbClr val="FFFFFF"/>
                </a:solidFill>
              </a:defRPr>
            </a:lvl7pPr>
            <a:lvl8pPr lvl="7" rtl="0" algn="ctr">
              <a:spcBef>
                <a:spcPts val="1600"/>
              </a:spcBef>
              <a:spcAft>
                <a:spcPts val="0"/>
              </a:spcAft>
              <a:buNone/>
              <a:defRPr sz="1300">
                <a:solidFill>
                  <a:srgbClr val="FFFFFF"/>
                </a:solidFill>
              </a:defRPr>
            </a:lvl8pPr>
            <a:lvl9pPr lvl="8" rtl="0" algn="ctr">
              <a:spcBef>
                <a:spcPts val="1600"/>
              </a:spcBef>
              <a:spcAft>
                <a:spcPts val="1600"/>
              </a:spcAft>
              <a:buNone/>
              <a:defRPr sz="1300">
                <a:solidFill>
                  <a:srgbClr val="FFFFFF"/>
                </a:solidFill>
              </a:defRPr>
            </a:lvl9pPr>
          </a:lstStyle>
          <a:p/>
        </p:txBody>
      </p:sp>
      <p:sp>
        <p:nvSpPr>
          <p:cNvPr id="1683" name="Google Shape;1683;p90"/>
          <p:cNvSpPr txBox="1"/>
          <p:nvPr>
            <p:ph idx="8" type="subTitle"/>
          </p:nvPr>
        </p:nvSpPr>
        <p:spPr>
          <a:xfrm>
            <a:off x="1124801" y="3739107"/>
            <a:ext cx="1671300" cy="342600"/>
          </a:xfrm>
          <a:prstGeom prst="rect">
            <a:avLst/>
          </a:prstGeom>
          <a:solidFill>
            <a:schemeClr val="accent2"/>
          </a:solidFill>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Krona One"/>
                <a:ea typeface="Krona One"/>
                <a:cs typeface="Krona One"/>
                <a:sym typeface="Krona One"/>
              </a:defRPr>
            </a:lvl1pPr>
            <a:lvl2pPr lvl="1" rtl="0">
              <a:spcBef>
                <a:spcPts val="1600"/>
              </a:spcBef>
              <a:spcAft>
                <a:spcPts val="0"/>
              </a:spcAft>
              <a:buNone/>
              <a:defRPr sz="1200">
                <a:solidFill>
                  <a:srgbClr val="FFFFFF"/>
                </a:solidFill>
                <a:latin typeface="Krona One"/>
                <a:ea typeface="Krona One"/>
                <a:cs typeface="Krona One"/>
                <a:sym typeface="Krona One"/>
              </a:defRPr>
            </a:lvl2pPr>
            <a:lvl3pPr lvl="2" rtl="0">
              <a:spcBef>
                <a:spcPts val="1600"/>
              </a:spcBef>
              <a:spcAft>
                <a:spcPts val="0"/>
              </a:spcAft>
              <a:buNone/>
              <a:defRPr sz="1200">
                <a:solidFill>
                  <a:srgbClr val="FFFFFF"/>
                </a:solidFill>
                <a:latin typeface="Krona One"/>
                <a:ea typeface="Krona One"/>
                <a:cs typeface="Krona One"/>
                <a:sym typeface="Krona One"/>
              </a:defRPr>
            </a:lvl3pPr>
            <a:lvl4pPr lvl="3" rtl="0">
              <a:spcBef>
                <a:spcPts val="1600"/>
              </a:spcBef>
              <a:spcAft>
                <a:spcPts val="0"/>
              </a:spcAft>
              <a:buNone/>
              <a:defRPr sz="1200">
                <a:solidFill>
                  <a:srgbClr val="FFFFFF"/>
                </a:solidFill>
                <a:latin typeface="Krona One"/>
                <a:ea typeface="Krona One"/>
                <a:cs typeface="Krona One"/>
                <a:sym typeface="Krona One"/>
              </a:defRPr>
            </a:lvl4pPr>
            <a:lvl5pPr lvl="4" rtl="0">
              <a:spcBef>
                <a:spcPts val="1600"/>
              </a:spcBef>
              <a:spcAft>
                <a:spcPts val="0"/>
              </a:spcAft>
              <a:buNone/>
              <a:defRPr sz="1200">
                <a:solidFill>
                  <a:srgbClr val="FFFFFF"/>
                </a:solidFill>
                <a:latin typeface="Krona One"/>
                <a:ea typeface="Krona One"/>
                <a:cs typeface="Krona One"/>
                <a:sym typeface="Krona One"/>
              </a:defRPr>
            </a:lvl5pPr>
            <a:lvl6pPr lvl="5" rtl="0">
              <a:spcBef>
                <a:spcPts val="1600"/>
              </a:spcBef>
              <a:spcAft>
                <a:spcPts val="0"/>
              </a:spcAft>
              <a:buNone/>
              <a:defRPr sz="1200">
                <a:solidFill>
                  <a:srgbClr val="FFFFFF"/>
                </a:solidFill>
                <a:latin typeface="Krona One"/>
                <a:ea typeface="Krona One"/>
                <a:cs typeface="Krona One"/>
                <a:sym typeface="Krona One"/>
              </a:defRPr>
            </a:lvl6pPr>
            <a:lvl7pPr lvl="6" rtl="0">
              <a:spcBef>
                <a:spcPts val="1600"/>
              </a:spcBef>
              <a:spcAft>
                <a:spcPts val="0"/>
              </a:spcAft>
              <a:buNone/>
              <a:defRPr sz="1200">
                <a:solidFill>
                  <a:srgbClr val="FFFFFF"/>
                </a:solidFill>
                <a:latin typeface="Krona One"/>
                <a:ea typeface="Krona One"/>
                <a:cs typeface="Krona One"/>
                <a:sym typeface="Krona One"/>
              </a:defRPr>
            </a:lvl7pPr>
            <a:lvl8pPr lvl="7" rtl="0">
              <a:spcBef>
                <a:spcPts val="1600"/>
              </a:spcBef>
              <a:spcAft>
                <a:spcPts val="0"/>
              </a:spcAft>
              <a:buNone/>
              <a:defRPr sz="1200">
                <a:solidFill>
                  <a:srgbClr val="FFFFFF"/>
                </a:solidFill>
                <a:latin typeface="Krona One"/>
                <a:ea typeface="Krona One"/>
                <a:cs typeface="Krona One"/>
                <a:sym typeface="Krona One"/>
              </a:defRPr>
            </a:lvl8pPr>
            <a:lvl9pPr lvl="8" rtl="0">
              <a:spcBef>
                <a:spcPts val="1600"/>
              </a:spcBef>
              <a:spcAft>
                <a:spcPts val="1600"/>
              </a:spcAft>
              <a:buNone/>
              <a:defRPr sz="1200">
                <a:solidFill>
                  <a:srgbClr val="FFFFFF"/>
                </a:solidFill>
                <a:latin typeface="Krona One"/>
                <a:ea typeface="Krona One"/>
                <a:cs typeface="Krona One"/>
                <a:sym typeface="Krona One"/>
              </a:defRPr>
            </a:lvl9pPr>
          </a:lstStyle>
          <a:p/>
        </p:txBody>
      </p:sp>
      <p:sp>
        <p:nvSpPr>
          <p:cNvPr id="1684" name="Google Shape;1684;p90"/>
          <p:cNvSpPr txBox="1"/>
          <p:nvPr>
            <p:ph idx="9" type="subTitle"/>
          </p:nvPr>
        </p:nvSpPr>
        <p:spPr>
          <a:xfrm>
            <a:off x="3731359"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685" name="Google Shape;1685;p90"/>
          <p:cNvSpPr txBox="1"/>
          <p:nvPr>
            <p:ph idx="13" type="subTitle"/>
          </p:nvPr>
        </p:nvSpPr>
        <p:spPr>
          <a:xfrm>
            <a:off x="3520799" y="4092585"/>
            <a:ext cx="2092500" cy="68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300">
                <a:solidFill>
                  <a:srgbClr val="FFFFFF"/>
                </a:solidFill>
              </a:defRPr>
            </a:lvl1pPr>
            <a:lvl2pPr lvl="1" rtl="0">
              <a:spcBef>
                <a:spcPts val="1600"/>
              </a:spcBef>
              <a:spcAft>
                <a:spcPts val="0"/>
              </a:spcAft>
              <a:buNone/>
              <a:defRPr sz="1300">
                <a:solidFill>
                  <a:srgbClr val="FFFFFF"/>
                </a:solidFill>
              </a:defRPr>
            </a:lvl2pPr>
            <a:lvl3pPr lvl="2" rtl="0">
              <a:spcBef>
                <a:spcPts val="1600"/>
              </a:spcBef>
              <a:spcAft>
                <a:spcPts val="0"/>
              </a:spcAft>
              <a:buNone/>
              <a:defRPr sz="1300">
                <a:solidFill>
                  <a:srgbClr val="FFFFFF"/>
                </a:solidFill>
              </a:defRPr>
            </a:lvl3pPr>
            <a:lvl4pPr lvl="3" rtl="0">
              <a:spcBef>
                <a:spcPts val="1600"/>
              </a:spcBef>
              <a:spcAft>
                <a:spcPts val="0"/>
              </a:spcAft>
              <a:buNone/>
              <a:defRPr sz="1300">
                <a:solidFill>
                  <a:srgbClr val="FFFFFF"/>
                </a:solidFill>
              </a:defRPr>
            </a:lvl4pPr>
            <a:lvl5pPr lvl="4" rtl="0">
              <a:spcBef>
                <a:spcPts val="1600"/>
              </a:spcBef>
              <a:spcAft>
                <a:spcPts val="0"/>
              </a:spcAft>
              <a:buNone/>
              <a:defRPr sz="1300">
                <a:solidFill>
                  <a:srgbClr val="FFFFFF"/>
                </a:solidFill>
              </a:defRPr>
            </a:lvl5pPr>
            <a:lvl6pPr lvl="5" rtl="0">
              <a:spcBef>
                <a:spcPts val="1600"/>
              </a:spcBef>
              <a:spcAft>
                <a:spcPts val="0"/>
              </a:spcAft>
              <a:buNone/>
              <a:defRPr sz="1300">
                <a:solidFill>
                  <a:srgbClr val="FFFFFF"/>
                </a:solidFill>
              </a:defRPr>
            </a:lvl6pPr>
            <a:lvl7pPr lvl="6" rtl="0">
              <a:spcBef>
                <a:spcPts val="1600"/>
              </a:spcBef>
              <a:spcAft>
                <a:spcPts val="0"/>
              </a:spcAft>
              <a:buNone/>
              <a:defRPr sz="1300">
                <a:solidFill>
                  <a:srgbClr val="FFFFFF"/>
                </a:solidFill>
              </a:defRPr>
            </a:lvl7pPr>
            <a:lvl8pPr lvl="7" rtl="0">
              <a:spcBef>
                <a:spcPts val="1600"/>
              </a:spcBef>
              <a:spcAft>
                <a:spcPts val="0"/>
              </a:spcAft>
              <a:buNone/>
              <a:defRPr sz="1300">
                <a:solidFill>
                  <a:srgbClr val="FFFFFF"/>
                </a:solidFill>
              </a:defRPr>
            </a:lvl8pPr>
            <a:lvl9pPr lvl="8" rtl="0">
              <a:spcBef>
                <a:spcPts val="1600"/>
              </a:spcBef>
              <a:spcAft>
                <a:spcPts val="1600"/>
              </a:spcAft>
              <a:buNone/>
              <a:defRPr sz="1300">
                <a:solidFill>
                  <a:srgbClr val="FFFFFF"/>
                </a:solidFill>
              </a:defRPr>
            </a:lvl9pPr>
          </a:lstStyle>
          <a:p/>
        </p:txBody>
      </p:sp>
      <p:sp>
        <p:nvSpPr>
          <p:cNvPr id="1686" name="Google Shape;1686;p90"/>
          <p:cNvSpPr txBox="1"/>
          <p:nvPr>
            <p:ph idx="14" type="subTitle"/>
          </p:nvPr>
        </p:nvSpPr>
        <p:spPr>
          <a:xfrm>
            <a:off x="6353955" y="3744315"/>
            <a:ext cx="1671300" cy="342600"/>
          </a:xfrm>
          <a:prstGeom prst="rect">
            <a:avLst/>
          </a:prstGeom>
          <a:solidFill>
            <a:schemeClr val="accent2"/>
          </a:solid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FFFFFF"/>
                </a:solidFill>
                <a:latin typeface="Krona One"/>
                <a:ea typeface="Krona One"/>
                <a:cs typeface="Krona One"/>
                <a:sym typeface="Krona One"/>
              </a:defRPr>
            </a:lvl1pPr>
            <a:lvl2pPr lvl="1" rtl="0" algn="ctr">
              <a:lnSpc>
                <a:spcPct val="100000"/>
              </a:lnSpc>
              <a:spcBef>
                <a:spcPts val="0"/>
              </a:spcBef>
              <a:spcAft>
                <a:spcPts val="0"/>
              </a:spcAft>
              <a:buNone/>
              <a:defRPr sz="1200">
                <a:solidFill>
                  <a:srgbClr val="FFFFFF"/>
                </a:solidFill>
                <a:latin typeface="Krona One"/>
                <a:ea typeface="Krona One"/>
                <a:cs typeface="Krona One"/>
                <a:sym typeface="Krona One"/>
              </a:defRPr>
            </a:lvl2pPr>
            <a:lvl3pPr lvl="2" rtl="0" algn="ctr">
              <a:lnSpc>
                <a:spcPct val="100000"/>
              </a:lnSpc>
              <a:spcBef>
                <a:spcPts val="0"/>
              </a:spcBef>
              <a:spcAft>
                <a:spcPts val="0"/>
              </a:spcAft>
              <a:buNone/>
              <a:defRPr sz="1200">
                <a:solidFill>
                  <a:srgbClr val="FFFFFF"/>
                </a:solidFill>
                <a:latin typeface="Krona One"/>
                <a:ea typeface="Krona One"/>
                <a:cs typeface="Krona One"/>
                <a:sym typeface="Krona One"/>
              </a:defRPr>
            </a:lvl3pPr>
            <a:lvl4pPr lvl="3" rtl="0" algn="ctr">
              <a:lnSpc>
                <a:spcPct val="100000"/>
              </a:lnSpc>
              <a:spcBef>
                <a:spcPts val="0"/>
              </a:spcBef>
              <a:spcAft>
                <a:spcPts val="0"/>
              </a:spcAft>
              <a:buNone/>
              <a:defRPr sz="1200">
                <a:solidFill>
                  <a:srgbClr val="FFFFFF"/>
                </a:solidFill>
                <a:latin typeface="Krona One"/>
                <a:ea typeface="Krona One"/>
                <a:cs typeface="Krona One"/>
                <a:sym typeface="Krona One"/>
              </a:defRPr>
            </a:lvl4pPr>
            <a:lvl5pPr lvl="4" rtl="0" algn="ctr">
              <a:lnSpc>
                <a:spcPct val="100000"/>
              </a:lnSpc>
              <a:spcBef>
                <a:spcPts val="0"/>
              </a:spcBef>
              <a:spcAft>
                <a:spcPts val="0"/>
              </a:spcAft>
              <a:buNone/>
              <a:defRPr sz="1200">
                <a:solidFill>
                  <a:srgbClr val="FFFFFF"/>
                </a:solidFill>
                <a:latin typeface="Krona One"/>
                <a:ea typeface="Krona One"/>
                <a:cs typeface="Krona One"/>
                <a:sym typeface="Krona One"/>
              </a:defRPr>
            </a:lvl5pPr>
            <a:lvl6pPr lvl="5" rtl="0" algn="ctr">
              <a:lnSpc>
                <a:spcPct val="100000"/>
              </a:lnSpc>
              <a:spcBef>
                <a:spcPts val="0"/>
              </a:spcBef>
              <a:spcAft>
                <a:spcPts val="0"/>
              </a:spcAft>
              <a:buNone/>
              <a:defRPr sz="1200">
                <a:solidFill>
                  <a:srgbClr val="FFFFFF"/>
                </a:solidFill>
                <a:latin typeface="Krona One"/>
                <a:ea typeface="Krona One"/>
                <a:cs typeface="Krona One"/>
                <a:sym typeface="Krona One"/>
              </a:defRPr>
            </a:lvl6pPr>
            <a:lvl7pPr lvl="6" rtl="0" algn="ctr">
              <a:lnSpc>
                <a:spcPct val="100000"/>
              </a:lnSpc>
              <a:spcBef>
                <a:spcPts val="0"/>
              </a:spcBef>
              <a:spcAft>
                <a:spcPts val="0"/>
              </a:spcAft>
              <a:buNone/>
              <a:defRPr sz="1200">
                <a:solidFill>
                  <a:srgbClr val="FFFFFF"/>
                </a:solidFill>
                <a:latin typeface="Krona One"/>
                <a:ea typeface="Krona One"/>
                <a:cs typeface="Krona One"/>
                <a:sym typeface="Krona One"/>
              </a:defRPr>
            </a:lvl7pPr>
            <a:lvl8pPr lvl="7" rtl="0" algn="ctr">
              <a:lnSpc>
                <a:spcPct val="100000"/>
              </a:lnSpc>
              <a:spcBef>
                <a:spcPts val="0"/>
              </a:spcBef>
              <a:spcAft>
                <a:spcPts val="0"/>
              </a:spcAft>
              <a:buNone/>
              <a:defRPr sz="1200">
                <a:solidFill>
                  <a:srgbClr val="FFFFFF"/>
                </a:solidFill>
                <a:latin typeface="Krona One"/>
                <a:ea typeface="Krona One"/>
                <a:cs typeface="Krona One"/>
                <a:sym typeface="Krona One"/>
              </a:defRPr>
            </a:lvl8pPr>
            <a:lvl9pPr lvl="8" rtl="0" algn="ctr">
              <a:lnSpc>
                <a:spcPct val="100000"/>
              </a:lnSpc>
              <a:spcBef>
                <a:spcPts val="0"/>
              </a:spcBef>
              <a:spcAft>
                <a:spcPts val="0"/>
              </a:spcAft>
              <a:buNone/>
              <a:defRPr sz="1200">
                <a:solidFill>
                  <a:srgbClr val="FFFFFF"/>
                </a:solidFill>
                <a:latin typeface="Krona One"/>
                <a:ea typeface="Krona One"/>
                <a:cs typeface="Krona One"/>
                <a:sym typeface="Krona One"/>
              </a:defRPr>
            </a:lvl9pPr>
          </a:lstStyle>
          <a:p/>
        </p:txBody>
      </p:sp>
      <p:sp>
        <p:nvSpPr>
          <p:cNvPr id="1687" name="Google Shape;1687;p90"/>
          <p:cNvSpPr txBox="1"/>
          <p:nvPr>
            <p:ph idx="15" type="subTitle"/>
          </p:nvPr>
        </p:nvSpPr>
        <p:spPr>
          <a:xfrm>
            <a:off x="6143355" y="4092585"/>
            <a:ext cx="2092500" cy="68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300">
                <a:solidFill>
                  <a:srgbClr val="FFFFFF"/>
                </a:solidFill>
              </a:defRPr>
            </a:lvl1pPr>
            <a:lvl2pPr lvl="1" rtl="0" algn="ctr">
              <a:lnSpc>
                <a:spcPct val="100000"/>
              </a:lnSpc>
              <a:spcBef>
                <a:spcPts val="0"/>
              </a:spcBef>
              <a:spcAft>
                <a:spcPts val="0"/>
              </a:spcAft>
              <a:buNone/>
              <a:defRPr sz="1300">
                <a:solidFill>
                  <a:srgbClr val="FFFFFF"/>
                </a:solidFill>
              </a:defRPr>
            </a:lvl2pPr>
            <a:lvl3pPr lvl="2" rtl="0" algn="ctr">
              <a:lnSpc>
                <a:spcPct val="100000"/>
              </a:lnSpc>
              <a:spcBef>
                <a:spcPts val="0"/>
              </a:spcBef>
              <a:spcAft>
                <a:spcPts val="0"/>
              </a:spcAft>
              <a:buNone/>
              <a:defRPr sz="1300">
                <a:solidFill>
                  <a:srgbClr val="FFFFFF"/>
                </a:solidFill>
              </a:defRPr>
            </a:lvl3pPr>
            <a:lvl4pPr lvl="3" rtl="0" algn="ctr">
              <a:lnSpc>
                <a:spcPct val="100000"/>
              </a:lnSpc>
              <a:spcBef>
                <a:spcPts val="0"/>
              </a:spcBef>
              <a:spcAft>
                <a:spcPts val="0"/>
              </a:spcAft>
              <a:buNone/>
              <a:defRPr sz="1300">
                <a:solidFill>
                  <a:srgbClr val="FFFFFF"/>
                </a:solidFill>
              </a:defRPr>
            </a:lvl4pPr>
            <a:lvl5pPr lvl="4" rtl="0" algn="ctr">
              <a:lnSpc>
                <a:spcPct val="100000"/>
              </a:lnSpc>
              <a:spcBef>
                <a:spcPts val="0"/>
              </a:spcBef>
              <a:spcAft>
                <a:spcPts val="0"/>
              </a:spcAft>
              <a:buNone/>
              <a:defRPr sz="1300">
                <a:solidFill>
                  <a:srgbClr val="FFFFFF"/>
                </a:solidFill>
              </a:defRPr>
            </a:lvl5pPr>
            <a:lvl6pPr lvl="5" rtl="0" algn="ctr">
              <a:lnSpc>
                <a:spcPct val="100000"/>
              </a:lnSpc>
              <a:spcBef>
                <a:spcPts val="0"/>
              </a:spcBef>
              <a:spcAft>
                <a:spcPts val="0"/>
              </a:spcAft>
              <a:buNone/>
              <a:defRPr sz="1300">
                <a:solidFill>
                  <a:srgbClr val="FFFFFF"/>
                </a:solidFill>
              </a:defRPr>
            </a:lvl6pPr>
            <a:lvl7pPr lvl="6" rtl="0" algn="ctr">
              <a:lnSpc>
                <a:spcPct val="100000"/>
              </a:lnSpc>
              <a:spcBef>
                <a:spcPts val="0"/>
              </a:spcBef>
              <a:spcAft>
                <a:spcPts val="0"/>
              </a:spcAft>
              <a:buNone/>
              <a:defRPr sz="1300">
                <a:solidFill>
                  <a:srgbClr val="FFFFFF"/>
                </a:solidFill>
              </a:defRPr>
            </a:lvl7pPr>
            <a:lvl8pPr lvl="7" rtl="0" algn="ctr">
              <a:lnSpc>
                <a:spcPct val="100000"/>
              </a:lnSpc>
              <a:spcBef>
                <a:spcPts val="0"/>
              </a:spcBef>
              <a:spcAft>
                <a:spcPts val="0"/>
              </a:spcAft>
              <a:buNone/>
              <a:defRPr sz="1300">
                <a:solidFill>
                  <a:srgbClr val="FFFFFF"/>
                </a:solidFill>
              </a:defRPr>
            </a:lvl8pPr>
            <a:lvl9pPr lvl="8" rtl="0" algn="ctr">
              <a:lnSpc>
                <a:spcPct val="100000"/>
              </a:lnSpc>
              <a:spcBef>
                <a:spcPts val="0"/>
              </a:spcBef>
              <a:spcAft>
                <a:spcPts val="0"/>
              </a:spcAft>
              <a:buNone/>
              <a:defRPr sz="1300">
                <a:solidFill>
                  <a:srgbClr val="FFFFFF"/>
                </a:solidFill>
              </a:defRPr>
            </a:lvl9pPr>
          </a:lstStyle>
          <a:p/>
        </p:txBody>
      </p:sp>
      <p:sp>
        <p:nvSpPr>
          <p:cNvPr id="1688" name="Google Shape;1688;p90"/>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0"/>
          <p:cNvSpPr/>
          <p:nvPr/>
        </p:nvSpPr>
        <p:spPr>
          <a:xfrm>
            <a:off x="72133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0"/>
          <p:cNvSpPr/>
          <p:nvPr/>
        </p:nvSpPr>
        <p:spPr>
          <a:xfrm>
            <a:off x="3445207"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0"/>
          <p:cNvSpPr/>
          <p:nvPr/>
        </p:nvSpPr>
        <p:spPr>
          <a:xfrm>
            <a:off x="6226749" y="4762505"/>
            <a:ext cx="21987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692" name="Shape 1692"/>
        <p:cNvGrpSpPr/>
        <p:nvPr/>
      </p:nvGrpSpPr>
      <p:grpSpPr>
        <a:xfrm>
          <a:off x="0" y="0"/>
          <a:ext cx="0" cy="0"/>
          <a:chOff x="0" y="0"/>
          <a:chExt cx="0" cy="0"/>
        </a:xfrm>
      </p:grpSpPr>
      <p:sp>
        <p:nvSpPr>
          <p:cNvPr id="1693" name="Google Shape;1693;p91"/>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1"/>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5" name="Google Shape;1695;p91"/>
          <p:cNvSpPr txBox="1"/>
          <p:nvPr>
            <p:ph idx="1" type="subTitle"/>
          </p:nvPr>
        </p:nvSpPr>
        <p:spPr>
          <a:xfrm>
            <a:off x="26690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696" name="Google Shape;1696;p91"/>
          <p:cNvSpPr txBox="1"/>
          <p:nvPr>
            <p:ph idx="2" type="subTitle"/>
          </p:nvPr>
        </p:nvSpPr>
        <p:spPr>
          <a:xfrm>
            <a:off x="6240931" y="1419404"/>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697" name="Google Shape;1697;p91"/>
          <p:cNvSpPr txBox="1"/>
          <p:nvPr>
            <p:ph idx="3" type="subTitle"/>
          </p:nvPr>
        </p:nvSpPr>
        <p:spPr>
          <a:xfrm>
            <a:off x="1500077" y="2082239"/>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698" name="Google Shape;1698;p91"/>
          <p:cNvSpPr txBox="1"/>
          <p:nvPr>
            <p:ph idx="4" type="subTitle"/>
          </p:nvPr>
        </p:nvSpPr>
        <p:spPr>
          <a:xfrm>
            <a:off x="5072030" y="2084832"/>
            <a:ext cx="2587800" cy="63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699" name="Google Shape;1699;p91"/>
          <p:cNvSpPr txBox="1"/>
          <p:nvPr>
            <p:ph idx="5" type="subTitle"/>
          </p:nvPr>
        </p:nvSpPr>
        <p:spPr>
          <a:xfrm>
            <a:off x="2671996"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sp>
        <p:nvSpPr>
          <p:cNvPr id="1700" name="Google Shape;1700;p91"/>
          <p:cNvSpPr txBox="1"/>
          <p:nvPr>
            <p:ph idx="6" type="subTitle"/>
          </p:nvPr>
        </p:nvSpPr>
        <p:spPr>
          <a:xfrm>
            <a:off x="5072030" y="3749040"/>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701" name="Google Shape;1701;p91"/>
          <p:cNvSpPr txBox="1"/>
          <p:nvPr>
            <p:ph idx="7" type="subTitle"/>
          </p:nvPr>
        </p:nvSpPr>
        <p:spPr>
          <a:xfrm>
            <a:off x="1500077" y="3752989"/>
            <a:ext cx="25878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702" name="Google Shape;1702;p91"/>
          <p:cNvSpPr txBox="1"/>
          <p:nvPr>
            <p:ph idx="8" type="subTitle"/>
          </p:nvPr>
        </p:nvSpPr>
        <p:spPr>
          <a:xfrm>
            <a:off x="6244953" y="3107210"/>
            <a:ext cx="1417200" cy="63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latin typeface="Krona One"/>
                <a:ea typeface="Krona One"/>
                <a:cs typeface="Krona One"/>
                <a:sym typeface="Krona One"/>
              </a:defRPr>
            </a:lvl1pPr>
            <a:lvl2pPr lvl="1" rtl="0">
              <a:lnSpc>
                <a:spcPct val="100000"/>
              </a:lnSpc>
              <a:spcBef>
                <a:spcPts val="0"/>
              </a:spcBef>
              <a:spcAft>
                <a:spcPts val="0"/>
              </a:spcAft>
              <a:buNone/>
              <a:defRPr>
                <a:solidFill>
                  <a:srgbClr val="FFFFFF"/>
                </a:solidFill>
                <a:latin typeface="Krona One"/>
                <a:ea typeface="Krona One"/>
                <a:cs typeface="Krona One"/>
                <a:sym typeface="Krona One"/>
              </a:defRPr>
            </a:lvl2pPr>
            <a:lvl3pPr lvl="2" rtl="0">
              <a:lnSpc>
                <a:spcPct val="100000"/>
              </a:lnSpc>
              <a:spcBef>
                <a:spcPts val="0"/>
              </a:spcBef>
              <a:spcAft>
                <a:spcPts val="0"/>
              </a:spcAft>
              <a:buNone/>
              <a:defRPr>
                <a:solidFill>
                  <a:srgbClr val="FFFFFF"/>
                </a:solidFill>
                <a:latin typeface="Krona One"/>
                <a:ea typeface="Krona One"/>
                <a:cs typeface="Krona One"/>
                <a:sym typeface="Krona One"/>
              </a:defRPr>
            </a:lvl3pPr>
            <a:lvl4pPr lvl="3" rtl="0">
              <a:lnSpc>
                <a:spcPct val="100000"/>
              </a:lnSpc>
              <a:spcBef>
                <a:spcPts val="0"/>
              </a:spcBef>
              <a:spcAft>
                <a:spcPts val="0"/>
              </a:spcAft>
              <a:buNone/>
              <a:defRPr>
                <a:solidFill>
                  <a:srgbClr val="FFFFFF"/>
                </a:solidFill>
                <a:latin typeface="Krona One"/>
                <a:ea typeface="Krona One"/>
                <a:cs typeface="Krona One"/>
                <a:sym typeface="Krona One"/>
              </a:defRPr>
            </a:lvl4pPr>
            <a:lvl5pPr lvl="4" rtl="0">
              <a:lnSpc>
                <a:spcPct val="100000"/>
              </a:lnSpc>
              <a:spcBef>
                <a:spcPts val="0"/>
              </a:spcBef>
              <a:spcAft>
                <a:spcPts val="0"/>
              </a:spcAft>
              <a:buNone/>
              <a:defRPr>
                <a:solidFill>
                  <a:srgbClr val="FFFFFF"/>
                </a:solidFill>
                <a:latin typeface="Krona One"/>
                <a:ea typeface="Krona One"/>
                <a:cs typeface="Krona One"/>
                <a:sym typeface="Krona One"/>
              </a:defRPr>
            </a:lvl5pPr>
            <a:lvl6pPr lvl="5" rtl="0">
              <a:lnSpc>
                <a:spcPct val="100000"/>
              </a:lnSpc>
              <a:spcBef>
                <a:spcPts val="0"/>
              </a:spcBef>
              <a:spcAft>
                <a:spcPts val="0"/>
              </a:spcAft>
              <a:buNone/>
              <a:defRPr>
                <a:solidFill>
                  <a:srgbClr val="FFFFFF"/>
                </a:solidFill>
                <a:latin typeface="Krona One"/>
                <a:ea typeface="Krona One"/>
                <a:cs typeface="Krona One"/>
                <a:sym typeface="Krona One"/>
              </a:defRPr>
            </a:lvl6pPr>
            <a:lvl7pPr lvl="6" rtl="0">
              <a:lnSpc>
                <a:spcPct val="100000"/>
              </a:lnSpc>
              <a:spcBef>
                <a:spcPts val="0"/>
              </a:spcBef>
              <a:spcAft>
                <a:spcPts val="0"/>
              </a:spcAft>
              <a:buNone/>
              <a:defRPr>
                <a:solidFill>
                  <a:srgbClr val="FFFFFF"/>
                </a:solidFill>
                <a:latin typeface="Krona One"/>
                <a:ea typeface="Krona One"/>
                <a:cs typeface="Krona One"/>
                <a:sym typeface="Krona One"/>
              </a:defRPr>
            </a:lvl7pPr>
            <a:lvl8pPr lvl="7" rtl="0">
              <a:lnSpc>
                <a:spcPct val="100000"/>
              </a:lnSpc>
              <a:spcBef>
                <a:spcPts val="0"/>
              </a:spcBef>
              <a:spcAft>
                <a:spcPts val="0"/>
              </a:spcAft>
              <a:buNone/>
              <a:defRPr>
                <a:solidFill>
                  <a:srgbClr val="FFFFFF"/>
                </a:solidFill>
                <a:latin typeface="Krona One"/>
                <a:ea typeface="Krona One"/>
                <a:cs typeface="Krona One"/>
                <a:sym typeface="Krona One"/>
              </a:defRPr>
            </a:lvl8pPr>
            <a:lvl9pPr lvl="8" rtl="0">
              <a:lnSpc>
                <a:spcPct val="100000"/>
              </a:lnSpc>
              <a:spcBef>
                <a:spcPts val="0"/>
              </a:spcBef>
              <a:spcAft>
                <a:spcPts val="0"/>
              </a:spcAft>
              <a:buNone/>
              <a:defRPr>
                <a:solidFill>
                  <a:srgbClr val="FFFFFF"/>
                </a:solidFill>
                <a:latin typeface="Krona One"/>
                <a:ea typeface="Krona One"/>
                <a:cs typeface="Krona One"/>
                <a:sym typeface="Krona One"/>
              </a:defRPr>
            </a:lvl9pPr>
          </a:lstStyle>
          <a:p/>
        </p:txBody>
      </p:sp>
      <p:grpSp>
        <p:nvGrpSpPr>
          <p:cNvPr id="1703" name="Google Shape;1703;p91"/>
          <p:cNvGrpSpPr/>
          <p:nvPr/>
        </p:nvGrpSpPr>
        <p:grpSpPr>
          <a:xfrm rot="-748857">
            <a:off x="7169336" y="3604972"/>
            <a:ext cx="2411057" cy="1590264"/>
            <a:chOff x="7513054" y="3864348"/>
            <a:chExt cx="2411225" cy="1590375"/>
          </a:xfrm>
        </p:grpSpPr>
        <p:sp>
          <p:nvSpPr>
            <p:cNvPr id="1704" name="Google Shape;1704;p91"/>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1"/>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6" name="Google Shape;1706;p91"/>
          <p:cNvSpPr txBox="1"/>
          <p:nvPr>
            <p:ph hasCustomPrompt="1" idx="9" type="title"/>
          </p:nvPr>
        </p:nvSpPr>
        <p:spPr>
          <a:xfrm>
            <a:off x="1495488"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7" name="Google Shape;1707;p91"/>
          <p:cNvSpPr txBox="1"/>
          <p:nvPr>
            <p:ph hasCustomPrompt="1" idx="13" type="title"/>
          </p:nvPr>
        </p:nvSpPr>
        <p:spPr>
          <a:xfrm>
            <a:off x="1495488"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8" name="Google Shape;1708;p91"/>
          <p:cNvSpPr txBox="1"/>
          <p:nvPr>
            <p:ph hasCustomPrompt="1" idx="14" type="title"/>
          </p:nvPr>
        </p:nvSpPr>
        <p:spPr>
          <a:xfrm>
            <a:off x="5069200" y="14194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9" name="Google Shape;1709;p91"/>
          <p:cNvSpPr txBox="1"/>
          <p:nvPr>
            <p:ph hasCustomPrompt="1" idx="15" type="title"/>
          </p:nvPr>
        </p:nvSpPr>
        <p:spPr>
          <a:xfrm>
            <a:off x="5069200" y="3107200"/>
            <a:ext cx="1104900" cy="650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3600">
                <a:solidFill>
                  <a:schemeClr val="accent4"/>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LANK_1_1">
    <p:bg>
      <p:bgPr>
        <a:solidFill>
          <a:schemeClr val="accent4"/>
        </a:solidFill>
      </p:bgPr>
    </p:bg>
    <p:spTree>
      <p:nvGrpSpPr>
        <p:cNvPr id="1710" name="Shape 1710"/>
        <p:cNvGrpSpPr/>
        <p:nvPr/>
      </p:nvGrpSpPr>
      <p:grpSpPr>
        <a:xfrm>
          <a:off x="0" y="0"/>
          <a:ext cx="0" cy="0"/>
          <a:chOff x="0" y="0"/>
          <a:chExt cx="0" cy="0"/>
        </a:xfrm>
      </p:grpSpPr>
      <p:sp>
        <p:nvSpPr>
          <p:cNvPr id="1711" name="Google Shape;1711;p92"/>
          <p:cNvSpPr/>
          <p:nvPr/>
        </p:nvSpPr>
        <p:spPr>
          <a:xfrm flipH="1" rot="10800000">
            <a:off x="-17150" y="4050"/>
            <a:ext cx="9186900" cy="5166000"/>
          </a:xfrm>
          <a:prstGeom prst="rect">
            <a:avLst/>
          </a:prstGeom>
          <a:solidFill>
            <a:srgbClr val="00ABBF">
              <a:alpha val="3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2"/>
          <p:cNvSpPr txBox="1"/>
          <p:nvPr>
            <p:ph type="title"/>
          </p:nvPr>
        </p:nvSpPr>
        <p:spPr>
          <a:xfrm>
            <a:off x="3205675" y="844300"/>
            <a:ext cx="5225100" cy="357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5000"/>
            </a:lvl1pPr>
            <a:lvl2pPr lvl="1" rtl="0" algn="r">
              <a:spcBef>
                <a:spcPts val="0"/>
              </a:spcBef>
              <a:spcAft>
                <a:spcPts val="0"/>
              </a:spcAft>
              <a:buNone/>
              <a:defRPr sz="5000"/>
            </a:lvl2pPr>
            <a:lvl3pPr lvl="2" rtl="0" algn="r">
              <a:spcBef>
                <a:spcPts val="0"/>
              </a:spcBef>
              <a:spcAft>
                <a:spcPts val="0"/>
              </a:spcAft>
              <a:buNone/>
              <a:defRPr sz="5000"/>
            </a:lvl3pPr>
            <a:lvl4pPr lvl="3" rtl="0" algn="r">
              <a:spcBef>
                <a:spcPts val="0"/>
              </a:spcBef>
              <a:spcAft>
                <a:spcPts val="0"/>
              </a:spcAft>
              <a:buNone/>
              <a:defRPr sz="5000"/>
            </a:lvl4pPr>
            <a:lvl5pPr lvl="4" rtl="0" algn="r">
              <a:spcBef>
                <a:spcPts val="0"/>
              </a:spcBef>
              <a:spcAft>
                <a:spcPts val="0"/>
              </a:spcAft>
              <a:buNone/>
              <a:defRPr sz="5000"/>
            </a:lvl5pPr>
            <a:lvl6pPr lvl="5" rtl="0" algn="r">
              <a:spcBef>
                <a:spcPts val="0"/>
              </a:spcBef>
              <a:spcAft>
                <a:spcPts val="0"/>
              </a:spcAft>
              <a:buNone/>
              <a:defRPr sz="5000"/>
            </a:lvl6pPr>
            <a:lvl7pPr lvl="6" rtl="0" algn="r">
              <a:spcBef>
                <a:spcPts val="0"/>
              </a:spcBef>
              <a:spcAft>
                <a:spcPts val="0"/>
              </a:spcAft>
              <a:buNone/>
              <a:defRPr sz="5000"/>
            </a:lvl7pPr>
            <a:lvl8pPr lvl="7" rtl="0" algn="r">
              <a:spcBef>
                <a:spcPts val="0"/>
              </a:spcBef>
              <a:spcAft>
                <a:spcPts val="0"/>
              </a:spcAft>
              <a:buNone/>
              <a:defRPr sz="5000"/>
            </a:lvl8pPr>
            <a:lvl9pPr lvl="8" rtl="0" algn="r">
              <a:spcBef>
                <a:spcPts val="0"/>
              </a:spcBef>
              <a:spcAft>
                <a:spcPts val="0"/>
              </a:spcAft>
              <a:buNone/>
              <a:defRPr sz="5000"/>
            </a:lvl9pPr>
          </a:lstStyle>
          <a:p/>
        </p:txBody>
      </p:sp>
      <p:grpSp>
        <p:nvGrpSpPr>
          <p:cNvPr id="1713" name="Google Shape;1713;p92"/>
          <p:cNvGrpSpPr/>
          <p:nvPr/>
        </p:nvGrpSpPr>
        <p:grpSpPr>
          <a:xfrm>
            <a:off x="0" y="-4175"/>
            <a:ext cx="1838250" cy="5155625"/>
            <a:chOff x="0" y="-4175"/>
            <a:chExt cx="1838250" cy="5155625"/>
          </a:xfrm>
        </p:grpSpPr>
        <p:sp>
          <p:nvSpPr>
            <p:cNvPr id="1714" name="Google Shape;1714;p92"/>
            <p:cNvSpPr/>
            <p:nvPr/>
          </p:nvSpPr>
          <p:spPr>
            <a:xfrm>
              <a:off x="0" y="7950"/>
              <a:ext cx="713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92"/>
            <p:cNvSpPr/>
            <p:nvPr/>
          </p:nvSpPr>
          <p:spPr>
            <a:xfrm>
              <a:off x="704850" y="-4175"/>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BLANK_1_1_1">
    <p:spTree>
      <p:nvGrpSpPr>
        <p:cNvPr id="1716" name="Shape 1716"/>
        <p:cNvGrpSpPr/>
        <p:nvPr/>
      </p:nvGrpSpPr>
      <p:grpSpPr>
        <a:xfrm>
          <a:off x="0" y="0"/>
          <a:ext cx="0" cy="0"/>
          <a:chOff x="0" y="0"/>
          <a:chExt cx="0" cy="0"/>
        </a:xfrm>
      </p:grpSpPr>
      <p:sp>
        <p:nvSpPr>
          <p:cNvPr id="1717" name="Google Shape;1717;p93"/>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8" name="Google Shape;1718;p93"/>
          <p:cNvGrpSpPr/>
          <p:nvPr/>
        </p:nvGrpSpPr>
        <p:grpSpPr>
          <a:xfrm rot="-748857">
            <a:off x="7169336" y="3604972"/>
            <a:ext cx="2411057" cy="1590264"/>
            <a:chOff x="7513054" y="3864348"/>
            <a:chExt cx="2411225" cy="1590375"/>
          </a:xfrm>
        </p:grpSpPr>
        <p:sp>
          <p:nvSpPr>
            <p:cNvPr id="1719" name="Google Shape;1719;p93"/>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3"/>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93"/>
          <p:cNvSpPr txBox="1"/>
          <p:nvPr>
            <p:ph type="title"/>
          </p:nvPr>
        </p:nvSpPr>
        <p:spPr>
          <a:xfrm>
            <a:off x="713232" y="392069"/>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BLANK_1_1_1_1">
    <p:spTree>
      <p:nvGrpSpPr>
        <p:cNvPr id="1722" name="Shape 1722"/>
        <p:cNvGrpSpPr/>
        <p:nvPr/>
      </p:nvGrpSpPr>
      <p:grpSpPr>
        <a:xfrm>
          <a:off x="0" y="0"/>
          <a:ext cx="0" cy="0"/>
          <a:chOff x="0" y="0"/>
          <a:chExt cx="0" cy="0"/>
        </a:xfrm>
      </p:grpSpPr>
      <p:sp>
        <p:nvSpPr>
          <p:cNvPr id="1723" name="Google Shape;1723;p9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4"/>
          <p:cNvSpPr/>
          <p:nvPr/>
        </p:nvSpPr>
        <p:spPr>
          <a:xfrm flipH="1" rot="3327516">
            <a:off x="-5058893" y="194334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4"/>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BLANK_1_1_1_1_1_2">
    <p:spTree>
      <p:nvGrpSpPr>
        <p:cNvPr id="1726" name="Shape 1726"/>
        <p:cNvGrpSpPr/>
        <p:nvPr/>
      </p:nvGrpSpPr>
      <p:grpSpPr>
        <a:xfrm>
          <a:off x="0" y="0"/>
          <a:ext cx="0" cy="0"/>
          <a:chOff x="0" y="0"/>
          <a:chExt cx="0" cy="0"/>
        </a:xfrm>
      </p:grpSpPr>
      <p:sp>
        <p:nvSpPr>
          <p:cNvPr id="1727" name="Google Shape;1727;p95"/>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728" name="Google Shape;1728;p95"/>
          <p:cNvSpPr/>
          <p:nvPr/>
        </p:nvSpPr>
        <p:spPr>
          <a:xfrm flipH="1" rot="3327516">
            <a:off x="5667607" y="-1414902"/>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5"/>
          <p:cNvSpPr/>
          <p:nvPr/>
        </p:nvSpPr>
        <p:spPr>
          <a:xfrm>
            <a:off x="713218"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5"/>
          <p:cNvSpPr/>
          <p:nvPr/>
        </p:nvSpPr>
        <p:spPr>
          <a:xfrm>
            <a:off x="4873514" y="4697175"/>
            <a:ext cx="3557100" cy="1844100"/>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BLANK_1_1_1_1_1_2_1">
    <p:spTree>
      <p:nvGrpSpPr>
        <p:cNvPr id="1731" name="Shape 1731"/>
        <p:cNvGrpSpPr/>
        <p:nvPr/>
      </p:nvGrpSpPr>
      <p:grpSpPr>
        <a:xfrm>
          <a:off x="0" y="0"/>
          <a:ext cx="0" cy="0"/>
          <a:chOff x="0" y="0"/>
          <a:chExt cx="0" cy="0"/>
        </a:xfrm>
      </p:grpSpPr>
      <p:sp>
        <p:nvSpPr>
          <p:cNvPr id="1732" name="Google Shape;1732;p96"/>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6"/>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734" name="Google Shape;1734;p96"/>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Numbers">
  <p:cSld name="BLANK_1_1_1_1_1_1">
    <p:spTree>
      <p:nvGrpSpPr>
        <p:cNvPr id="1735" name="Shape 1735"/>
        <p:cNvGrpSpPr/>
        <p:nvPr/>
      </p:nvGrpSpPr>
      <p:grpSpPr>
        <a:xfrm>
          <a:off x="0" y="0"/>
          <a:ext cx="0" cy="0"/>
          <a:chOff x="0" y="0"/>
          <a:chExt cx="0" cy="0"/>
        </a:xfrm>
      </p:grpSpPr>
      <p:sp>
        <p:nvSpPr>
          <p:cNvPr id="1736" name="Google Shape;1736;p97"/>
          <p:cNvSpPr/>
          <p:nvPr/>
        </p:nvSpPr>
        <p:spPr>
          <a:xfrm>
            <a:off x="7950" y="4597900"/>
            <a:ext cx="9144000" cy="540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7"/>
          <p:cNvSpPr txBox="1"/>
          <p:nvPr>
            <p:ph type="title"/>
          </p:nvPr>
        </p:nvSpPr>
        <p:spPr>
          <a:xfrm>
            <a:off x="713232" y="374904"/>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97"/>
          <p:cNvSpPr txBox="1"/>
          <p:nvPr>
            <p:ph idx="1" type="subTitle"/>
          </p:nvPr>
        </p:nvSpPr>
        <p:spPr>
          <a:xfrm>
            <a:off x="5290900" y="1979922"/>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739" name="Google Shape;1739;p97"/>
          <p:cNvSpPr txBox="1"/>
          <p:nvPr>
            <p:ph idx="2" type="subTitle"/>
          </p:nvPr>
        </p:nvSpPr>
        <p:spPr>
          <a:xfrm>
            <a:off x="720739" y="3834325"/>
            <a:ext cx="4147500" cy="576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defRPr>
            </a:lvl1pPr>
            <a:lvl2pPr lvl="1" rtl="0">
              <a:spcBef>
                <a:spcPts val="1600"/>
              </a:spcBef>
              <a:spcAft>
                <a:spcPts val="0"/>
              </a:spcAft>
              <a:buNone/>
              <a:defRPr sz="1200">
                <a:solidFill>
                  <a:srgbClr val="FFFFFF"/>
                </a:solidFill>
              </a:defRPr>
            </a:lvl2pPr>
            <a:lvl3pPr lvl="2" rtl="0">
              <a:spcBef>
                <a:spcPts val="1600"/>
              </a:spcBef>
              <a:spcAft>
                <a:spcPts val="0"/>
              </a:spcAft>
              <a:buNone/>
              <a:defRPr sz="1200">
                <a:solidFill>
                  <a:srgbClr val="FFFFFF"/>
                </a:solidFill>
              </a:defRPr>
            </a:lvl3pPr>
            <a:lvl4pPr lvl="3" rtl="0">
              <a:spcBef>
                <a:spcPts val="1600"/>
              </a:spcBef>
              <a:spcAft>
                <a:spcPts val="0"/>
              </a:spcAft>
              <a:buNone/>
              <a:defRPr sz="1200">
                <a:solidFill>
                  <a:srgbClr val="FFFFFF"/>
                </a:solidFill>
              </a:defRPr>
            </a:lvl4pPr>
            <a:lvl5pPr lvl="4" rtl="0">
              <a:spcBef>
                <a:spcPts val="1600"/>
              </a:spcBef>
              <a:spcAft>
                <a:spcPts val="0"/>
              </a:spcAft>
              <a:buNone/>
              <a:defRPr sz="1200">
                <a:solidFill>
                  <a:srgbClr val="FFFFFF"/>
                </a:solidFill>
              </a:defRPr>
            </a:lvl5pPr>
            <a:lvl6pPr lvl="5" rtl="0">
              <a:spcBef>
                <a:spcPts val="1600"/>
              </a:spcBef>
              <a:spcAft>
                <a:spcPts val="0"/>
              </a:spcAft>
              <a:buNone/>
              <a:defRPr sz="1200">
                <a:solidFill>
                  <a:srgbClr val="FFFFFF"/>
                </a:solidFill>
              </a:defRPr>
            </a:lvl6pPr>
            <a:lvl7pPr lvl="6" rtl="0">
              <a:spcBef>
                <a:spcPts val="1600"/>
              </a:spcBef>
              <a:spcAft>
                <a:spcPts val="0"/>
              </a:spcAft>
              <a:buNone/>
              <a:defRPr sz="1200">
                <a:solidFill>
                  <a:srgbClr val="FFFFFF"/>
                </a:solidFill>
              </a:defRPr>
            </a:lvl7pPr>
            <a:lvl8pPr lvl="7" rtl="0">
              <a:spcBef>
                <a:spcPts val="1600"/>
              </a:spcBef>
              <a:spcAft>
                <a:spcPts val="0"/>
              </a:spcAft>
              <a:buNone/>
              <a:defRPr sz="1200">
                <a:solidFill>
                  <a:srgbClr val="FFFFFF"/>
                </a:solidFill>
              </a:defRPr>
            </a:lvl8pPr>
            <a:lvl9pPr lvl="8" rtl="0">
              <a:spcBef>
                <a:spcPts val="1600"/>
              </a:spcBef>
              <a:spcAft>
                <a:spcPts val="1600"/>
              </a:spcAft>
              <a:buNone/>
              <a:defRPr sz="1200">
                <a:solidFill>
                  <a:srgbClr val="FFFFFF"/>
                </a:solidFill>
              </a:defRPr>
            </a:lvl9pPr>
          </a:lstStyle>
          <a:p/>
        </p:txBody>
      </p:sp>
      <p:sp>
        <p:nvSpPr>
          <p:cNvPr id="1740" name="Google Shape;1740;p97"/>
          <p:cNvSpPr txBox="1"/>
          <p:nvPr>
            <p:ph idx="3" type="subTitle"/>
          </p:nvPr>
        </p:nvSpPr>
        <p:spPr>
          <a:xfrm>
            <a:off x="5286377" y="3359276"/>
            <a:ext cx="1828800" cy="6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0"/>
              </a:spcBef>
              <a:spcAft>
                <a:spcPts val="0"/>
              </a:spcAft>
              <a:buNone/>
              <a:defRPr>
                <a:solidFill>
                  <a:srgbClr val="FFFFFF"/>
                </a:solidFill>
              </a:defRPr>
            </a:lvl2pPr>
            <a:lvl3pPr lvl="2" rtl="0">
              <a:lnSpc>
                <a:spcPct val="100000"/>
              </a:lnSpc>
              <a:spcBef>
                <a:spcPts val="0"/>
              </a:spcBef>
              <a:spcAft>
                <a:spcPts val="0"/>
              </a:spcAft>
              <a:buNone/>
              <a:defRPr>
                <a:solidFill>
                  <a:srgbClr val="FFFFFF"/>
                </a:solidFill>
              </a:defRPr>
            </a:lvl3pPr>
            <a:lvl4pPr lvl="3" rtl="0">
              <a:lnSpc>
                <a:spcPct val="100000"/>
              </a:lnSpc>
              <a:spcBef>
                <a:spcPts val="0"/>
              </a:spcBef>
              <a:spcAft>
                <a:spcPts val="0"/>
              </a:spcAft>
              <a:buNone/>
              <a:defRPr>
                <a:solidFill>
                  <a:srgbClr val="FFFFFF"/>
                </a:solidFill>
              </a:defRPr>
            </a:lvl4pPr>
            <a:lvl5pPr lvl="4" rtl="0">
              <a:lnSpc>
                <a:spcPct val="100000"/>
              </a:lnSpc>
              <a:spcBef>
                <a:spcPts val="0"/>
              </a:spcBef>
              <a:spcAft>
                <a:spcPts val="0"/>
              </a:spcAft>
              <a:buNone/>
              <a:defRPr>
                <a:solidFill>
                  <a:srgbClr val="FFFFFF"/>
                </a:solidFill>
              </a:defRPr>
            </a:lvl5pPr>
            <a:lvl6pPr lvl="5" rtl="0">
              <a:lnSpc>
                <a:spcPct val="100000"/>
              </a:lnSpc>
              <a:spcBef>
                <a:spcPts val="0"/>
              </a:spcBef>
              <a:spcAft>
                <a:spcPts val="0"/>
              </a:spcAft>
              <a:buNone/>
              <a:defRPr>
                <a:solidFill>
                  <a:srgbClr val="FFFFFF"/>
                </a:solidFill>
              </a:defRPr>
            </a:lvl6pPr>
            <a:lvl7pPr lvl="6" rtl="0">
              <a:lnSpc>
                <a:spcPct val="100000"/>
              </a:lnSpc>
              <a:spcBef>
                <a:spcPts val="0"/>
              </a:spcBef>
              <a:spcAft>
                <a:spcPts val="0"/>
              </a:spcAft>
              <a:buNone/>
              <a:defRPr>
                <a:solidFill>
                  <a:srgbClr val="FFFFFF"/>
                </a:solidFill>
              </a:defRPr>
            </a:lvl7pPr>
            <a:lvl8pPr lvl="7" rtl="0">
              <a:lnSpc>
                <a:spcPct val="100000"/>
              </a:lnSpc>
              <a:spcBef>
                <a:spcPts val="0"/>
              </a:spcBef>
              <a:spcAft>
                <a:spcPts val="0"/>
              </a:spcAft>
              <a:buNone/>
              <a:defRPr>
                <a:solidFill>
                  <a:srgbClr val="FFFFFF"/>
                </a:solidFill>
              </a:defRPr>
            </a:lvl8pPr>
            <a:lvl9pPr lvl="8" rtl="0">
              <a:lnSpc>
                <a:spcPct val="100000"/>
              </a:lnSpc>
              <a:spcBef>
                <a:spcPts val="0"/>
              </a:spcBef>
              <a:spcAft>
                <a:spcPts val="0"/>
              </a:spcAft>
              <a:buNone/>
              <a:defRPr>
                <a:solidFill>
                  <a:srgbClr val="FFFFFF"/>
                </a:solidFill>
              </a:defRPr>
            </a:lvl9pPr>
          </a:lstStyle>
          <a:p/>
        </p:txBody>
      </p:sp>
      <p:sp>
        <p:nvSpPr>
          <p:cNvPr id="1741" name="Google Shape;1741;p97"/>
          <p:cNvSpPr txBox="1"/>
          <p:nvPr>
            <p:ph hasCustomPrompt="1" idx="4" type="title"/>
          </p:nvPr>
        </p:nvSpPr>
        <p:spPr>
          <a:xfrm>
            <a:off x="5290529" y="1359570"/>
            <a:ext cx="2099400" cy="576000"/>
          </a:xfrm>
          <a:prstGeom prst="rect">
            <a:avLst/>
          </a:prstGeom>
          <a:solidFill>
            <a:srgbClr val="E83D3D"/>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42" name="Google Shape;1742;p97"/>
          <p:cNvSpPr txBox="1"/>
          <p:nvPr>
            <p:ph hasCustomPrompt="1" idx="5" type="title"/>
          </p:nvPr>
        </p:nvSpPr>
        <p:spPr>
          <a:xfrm>
            <a:off x="5286375" y="2739545"/>
            <a:ext cx="1144800" cy="5760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SzPts val="12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43" name="Google Shape;1743;p97"/>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BLANK_1_1_1_1_1_1_1">
    <p:spTree>
      <p:nvGrpSpPr>
        <p:cNvPr id="1744" name="Shape 1744"/>
        <p:cNvGrpSpPr/>
        <p:nvPr/>
      </p:nvGrpSpPr>
      <p:grpSpPr>
        <a:xfrm>
          <a:off x="0" y="0"/>
          <a:ext cx="0" cy="0"/>
          <a:chOff x="0" y="0"/>
          <a:chExt cx="0" cy="0"/>
        </a:xfrm>
      </p:grpSpPr>
      <p:sp>
        <p:nvSpPr>
          <p:cNvPr id="1745" name="Google Shape;1745;p98"/>
          <p:cNvSpPr/>
          <p:nvPr/>
        </p:nvSpPr>
        <p:spPr>
          <a:xfrm>
            <a:off x="-38100" y="0"/>
            <a:ext cx="9220200" cy="1311600"/>
          </a:xfrm>
          <a:prstGeom prst="rect">
            <a:avLst/>
          </a:pr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8"/>
          <p:cNvSpPr/>
          <p:nvPr/>
        </p:nvSpPr>
        <p:spPr>
          <a:xfrm>
            <a:off x="0" y="387100"/>
            <a:ext cx="9898655" cy="1084938"/>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98"/>
          <p:cNvGrpSpPr/>
          <p:nvPr/>
        </p:nvGrpSpPr>
        <p:grpSpPr>
          <a:xfrm>
            <a:off x="4330675" y="950122"/>
            <a:ext cx="1020000" cy="753600"/>
            <a:chOff x="4330675" y="950122"/>
            <a:chExt cx="1020000" cy="753600"/>
          </a:xfrm>
        </p:grpSpPr>
        <p:sp>
          <p:nvSpPr>
            <p:cNvPr id="1748" name="Google Shape;1748;p98"/>
            <p:cNvSpPr/>
            <p:nvPr/>
          </p:nvSpPr>
          <p:spPr>
            <a:xfrm rot="5400000">
              <a:off x="4463875" y="816922"/>
              <a:ext cx="753600" cy="1020000"/>
            </a:xfrm>
            <a:prstGeom prst="pie">
              <a:avLst>
                <a:gd fmla="val 5366625" name="adj1"/>
                <a:gd fmla="val 16232262" name="adj2"/>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749" name="Google Shape;1749;p98"/>
            <p:cNvSpPr/>
            <p:nvPr/>
          </p:nvSpPr>
          <p:spPr>
            <a:xfrm rot="5400000">
              <a:off x="4545875" y="869375"/>
              <a:ext cx="588300" cy="883200"/>
            </a:xfrm>
            <a:prstGeom prst="pie">
              <a:avLst>
                <a:gd fmla="val 5366625" name="adj1"/>
                <a:gd fmla="val 1622669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1750" name="Google Shape;1750;p98"/>
          <p:cNvSpPr/>
          <p:nvPr/>
        </p:nvSpPr>
        <p:spPr>
          <a:xfrm>
            <a:off x="-38100" y="1311600"/>
            <a:ext cx="9220200" cy="384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98"/>
          <p:cNvGrpSpPr/>
          <p:nvPr/>
        </p:nvGrpSpPr>
        <p:grpSpPr>
          <a:xfrm>
            <a:off x="3572234" y="1304769"/>
            <a:ext cx="5009553" cy="3840746"/>
            <a:chOff x="3647700" y="1418025"/>
            <a:chExt cx="3459875" cy="3042175"/>
          </a:xfrm>
        </p:grpSpPr>
        <p:sp>
          <p:nvSpPr>
            <p:cNvPr id="1752" name="Google Shape;1752;p98"/>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8"/>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8"/>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8"/>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8"/>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8"/>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8"/>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8"/>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8"/>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8"/>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8"/>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8"/>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8"/>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8"/>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8"/>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8"/>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8"/>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8"/>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8"/>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8"/>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8"/>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8"/>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8"/>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8"/>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8"/>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8"/>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8"/>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8"/>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8"/>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8"/>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8"/>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8"/>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8"/>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98"/>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1786" name="Google Shape;1786;p98"/>
          <p:cNvSpPr/>
          <p:nvPr/>
        </p:nvSpPr>
        <p:spPr>
          <a:xfrm>
            <a:off x="-5524513"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8"/>
          <p:cNvSpPr/>
          <p:nvPr/>
        </p:nvSpPr>
        <p:spPr>
          <a:xfrm>
            <a:off x="7524737" y="1304775"/>
            <a:ext cx="10491379" cy="3840746"/>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6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4">
  <p:cSld name="BLANK_1_1_1_1_1_1_1_1">
    <p:spTree>
      <p:nvGrpSpPr>
        <p:cNvPr id="1788" name="Shape 1788"/>
        <p:cNvGrpSpPr/>
        <p:nvPr/>
      </p:nvGrpSpPr>
      <p:grpSpPr>
        <a:xfrm>
          <a:off x="0" y="0"/>
          <a:ext cx="0" cy="0"/>
          <a:chOff x="0" y="0"/>
          <a:chExt cx="0" cy="0"/>
        </a:xfrm>
      </p:grpSpPr>
      <p:grpSp>
        <p:nvGrpSpPr>
          <p:cNvPr id="1789" name="Google Shape;1789;p99"/>
          <p:cNvGrpSpPr/>
          <p:nvPr/>
        </p:nvGrpSpPr>
        <p:grpSpPr>
          <a:xfrm>
            <a:off x="-146206" y="971560"/>
            <a:ext cx="9436379" cy="3258279"/>
            <a:chOff x="-604425" y="-5735707"/>
            <a:chExt cx="7499904" cy="2589635"/>
          </a:xfrm>
        </p:grpSpPr>
        <p:sp>
          <p:nvSpPr>
            <p:cNvPr id="1790" name="Google Shape;1790;p99"/>
            <p:cNvSpPr/>
            <p:nvPr/>
          </p:nvSpPr>
          <p:spPr>
            <a:xfrm>
              <a:off x="-604425" y="-5735707"/>
              <a:ext cx="7499904" cy="2410421"/>
            </a:xfrm>
            <a:custGeom>
              <a:rect b="b" l="l" r="r" t="t"/>
              <a:pathLst>
                <a:path extrusionOk="0" h="31216" w="97127">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9"/>
            <p:cNvSpPr/>
            <p:nvPr/>
          </p:nvSpPr>
          <p:spPr>
            <a:xfrm>
              <a:off x="-409685" y="-5158515"/>
              <a:ext cx="7169027" cy="2012442"/>
            </a:xfrm>
            <a:custGeom>
              <a:rect b="b" l="l" r="r" t="t"/>
              <a:pathLst>
                <a:path extrusionOk="0" h="26062" w="92842">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99"/>
          <p:cNvSpPr txBox="1"/>
          <p:nvPr>
            <p:ph idx="1" type="subTitle"/>
          </p:nvPr>
        </p:nvSpPr>
        <p:spPr>
          <a:xfrm>
            <a:off x="356111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793" name="Google Shape;1793;p99"/>
          <p:cNvSpPr txBox="1"/>
          <p:nvPr>
            <p:ph idx="2" type="subTitle"/>
          </p:nvPr>
        </p:nvSpPr>
        <p:spPr>
          <a:xfrm>
            <a:off x="83280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794" name="Google Shape;1794;p99"/>
          <p:cNvSpPr txBox="1"/>
          <p:nvPr>
            <p:ph idx="3" type="subTitle"/>
          </p:nvPr>
        </p:nvSpPr>
        <p:spPr>
          <a:xfrm>
            <a:off x="829987"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795" name="Google Shape;1795;p99"/>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796" name="Google Shape;1796;p99"/>
          <p:cNvSpPr txBox="1"/>
          <p:nvPr>
            <p:ph idx="5" type="subTitle"/>
          </p:nvPr>
        </p:nvSpPr>
        <p:spPr>
          <a:xfrm>
            <a:off x="6308485" y="2128138"/>
            <a:ext cx="2088300" cy="4572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1200">
                <a:solidFill>
                  <a:schemeClr val="accent4"/>
                </a:solidFill>
                <a:latin typeface="Krona One"/>
                <a:ea typeface="Krona One"/>
                <a:cs typeface="Krona One"/>
                <a:sym typeface="Krona One"/>
              </a:defRPr>
            </a:lvl1pPr>
            <a:lvl2pPr lvl="1" rtl="0" algn="ctr">
              <a:lnSpc>
                <a:spcPct val="100000"/>
              </a:lnSpc>
              <a:spcBef>
                <a:spcPts val="0"/>
              </a:spcBef>
              <a:spcAft>
                <a:spcPts val="0"/>
              </a:spcAft>
              <a:buNone/>
              <a:defRPr sz="1200">
                <a:solidFill>
                  <a:schemeClr val="accent4"/>
                </a:solidFill>
                <a:latin typeface="Krona One"/>
                <a:ea typeface="Krona One"/>
                <a:cs typeface="Krona One"/>
                <a:sym typeface="Krona One"/>
              </a:defRPr>
            </a:lvl2pPr>
            <a:lvl3pPr lvl="2" rtl="0" algn="ctr">
              <a:lnSpc>
                <a:spcPct val="100000"/>
              </a:lnSpc>
              <a:spcBef>
                <a:spcPts val="0"/>
              </a:spcBef>
              <a:spcAft>
                <a:spcPts val="0"/>
              </a:spcAft>
              <a:buNone/>
              <a:defRPr sz="1200">
                <a:solidFill>
                  <a:schemeClr val="accent4"/>
                </a:solidFill>
                <a:latin typeface="Krona One"/>
                <a:ea typeface="Krona One"/>
                <a:cs typeface="Krona One"/>
                <a:sym typeface="Krona One"/>
              </a:defRPr>
            </a:lvl3pPr>
            <a:lvl4pPr lvl="3" rtl="0" algn="ctr">
              <a:lnSpc>
                <a:spcPct val="100000"/>
              </a:lnSpc>
              <a:spcBef>
                <a:spcPts val="0"/>
              </a:spcBef>
              <a:spcAft>
                <a:spcPts val="0"/>
              </a:spcAft>
              <a:buNone/>
              <a:defRPr sz="1200">
                <a:solidFill>
                  <a:schemeClr val="accent4"/>
                </a:solidFill>
                <a:latin typeface="Krona One"/>
                <a:ea typeface="Krona One"/>
                <a:cs typeface="Krona One"/>
                <a:sym typeface="Krona One"/>
              </a:defRPr>
            </a:lvl4pPr>
            <a:lvl5pPr lvl="4" rtl="0" algn="ctr">
              <a:lnSpc>
                <a:spcPct val="100000"/>
              </a:lnSpc>
              <a:spcBef>
                <a:spcPts val="0"/>
              </a:spcBef>
              <a:spcAft>
                <a:spcPts val="0"/>
              </a:spcAft>
              <a:buNone/>
              <a:defRPr sz="1200">
                <a:solidFill>
                  <a:schemeClr val="accent4"/>
                </a:solidFill>
                <a:latin typeface="Krona One"/>
                <a:ea typeface="Krona One"/>
                <a:cs typeface="Krona One"/>
                <a:sym typeface="Krona One"/>
              </a:defRPr>
            </a:lvl5pPr>
            <a:lvl6pPr lvl="5" rtl="0" algn="ctr">
              <a:lnSpc>
                <a:spcPct val="100000"/>
              </a:lnSpc>
              <a:spcBef>
                <a:spcPts val="0"/>
              </a:spcBef>
              <a:spcAft>
                <a:spcPts val="0"/>
              </a:spcAft>
              <a:buNone/>
              <a:defRPr sz="1200">
                <a:solidFill>
                  <a:schemeClr val="accent4"/>
                </a:solidFill>
                <a:latin typeface="Krona One"/>
                <a:ea typeface="Krona One"/>
                <a:cs typeface="Krona One"/>
                <a:sym typeface="Krona One"/>
              </a:defRPr>
            </a:lvl6pPr>
            <a:lvl7pPr lvl="6" rtl="0" algn="ctr">
              <a:lnSpc>
                <a:spcPct val="100000"/>
              </a:lnSpc>
              <a:spcBef>
                <a:spcPts val="0"/>
              </a:spcBef>
              <a:spcAft>
                <a:spcPts val="0"/>
              </a:spcAft>
              <a:buNone/>
              <a:defRPr sz="1200">
                <a:solidFill>
                  <a:schemeClr val="accent4"/>
                </a:solidFill>
                <a:latin typeface="Krona One"/>
                <a:ea typeface="Krona One"/>
                <a:cs typeface="Krona One"/>
                <a:sym typeface="Krona One"/>
              </a:defRPr>
            </a:lvl7pPr>
            <a:lvl8pPr lvl="7" rtl="0" algn="ctr">
              <a:lnSpc>
                <a:spcPct val="100000"/>
              </a:lnSpc>
              <a:spcBef>
                <a:spcPts val="0"/>
              </a:spcBef>
              <a:spcAft>
                <a:spcPts val="0"/>
              </a:spcAft>
              <a:buNone/>
              <a:defRPr sz="1200">
                <a:solidFill>
                  <a:schemeClr val="accent4"/>
                </a:solidFill>
                <a:latin typeface="Krona One"/>
                <a:ea typeface="Krona One"/>
                <a:cs typeface="Krona One"/>
                <a:sym typeface="Krona One"/>
              </a:defRPr>
            </a:lvl8pPr>
            <a:lvl9pPr lvl="8" rtl="0" algn="ctr">
              <a:lnSpc>
                <a:spcPct val="100000"/>
              </a:lnSpc>
              <a:spcBef>
                <a:spcPts val="0"/>
              </a:spcBef>
              <a:spcAft>
                <a:spcPts val="0"/>
              </a:spcAft>
              <a:buNone/>
              <a:defRPr sz="1200">
                <a:solidFill>
                  <a:schemeClr val="accent4"/>
                </a:solidFill>
                <a:latin typeface="Krona One"/>
                <a:ea typeface="Krona One"/>
                <a:cs typeface="Krona One"/>
                <a:sym typeface="Krona One"/>
              </a:defRPr>
            </a:lvl9pPr>
          </a:lstStyle>
          <a:p/>
        </p:txBody>
      </p:sp>
      <p:sp>
        <p:nvSpPr>
          <p:cNvPr id="1797" name="Google Shape;1797;p99"/>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FFFFF"/>
                </a:solidFill>
              </a:defRPr>
            </a:lvl1pPr>
            <a:lvl2pPr lvl="1" rtl="0" algn="ctr">
              <a:lnSpc>
                <a:spcPct val="100000"/>
              </a:lnSpc>
              <a:spcBef>
                <a:spcPts val="0"/>
              </a:spcBef>
              <a:spcAft>
                <a:spcPts val="0"/>
              </a:spcAft>
              <a:buNone/>
              <a:defRPr>
                <a:solidFill>
                  <a:srgbClr val="FFFFFF"/>
                </a:solidFill>
              </a:defRPr>
            </a:lvl2pPr>
            <a:lvl3pPr lvl="2" rtl="0" algn="ctr">
              <a:lnSpc>
                <a:spcPct val="100000"/>
              </a:lnSpc>
              <a:spcBef>
                <a:spcPts val="0"/>
              </a:spcBef>
              <a:spcAft>
                <a:spcPts val="0"/>
              </a:spcAft>
              <a:buNone/>
              <a:defRPr>
                <a:solidFill>
                  <a:srgbClr val="FFFFFF"/>
                </a:solidFill>
              </a:defRPr>
            </a:lvl3pPr>
            <a:lvl4pPr lvl="3" rtl="0" algn="ctr">
              <a:lnSpc>
                <a:spcPct val="100000"/>
              </a:lnSpc>
              <a:spcBef>
                <a:spcPts val="0"/>
              </a:spcBef>
              <a:spcAft>
                <a:spcPts val="0"/>
              </a:spcAft>
              <a:buNone/>
              <a:defRPr>
                <a:solidFill>
                  <a:srgbClr val="FFFFFF"/>
                </a:solidFill>
              </a:defRPr>
            </a:lvl4pPr>
            <a:lvl5pPr lvl="4" rtl="0" algn="ctr">
              <a:lnSpc>
                <a:spcPct val="100000"/>
              </a:lnSpc>
              <a:spcBef>
                <a:spcPts val="0"/>
              </a:spcBef>
              <a:spcAft>
                <a:spcPts val="0"/>
              </a:spcAft>
              <a:buNone/>
              <a:defRPr>
                <a:solidFill>
                  <a:srgbClr val="FFFFFF"/>
                </a:solidFill>
              </a:defRPr>
            </a:lvl5pPr>
            <a:lvl6pPr lvl="5" rtl="0" algn="ctr">
              <a:lnSpc>
                <a:spcPct val="100000"/>
              </a:lnSpc>
              <a:spcBef>
                <a:spcPts val="0"/>
              </a:spcBef>
              <a:spcAft>
                <a:spcPts val="0"/>
              </a:spcAft>
              <a:buNone/>
              <a:defRPr>
                <a:solidFill>
                  <a:srgbClr val="FFFFFF"/>
                </a:solidFill>
              </a:defRPr>
            </a:lvl6pPr>
            <a:lvl7pPr lvl="6" rtl="0" algn="ctr">
              <a:lnSpc>
                <a:spcPct val="100000"/>
              </a:lnSpc>
              <a:spcBef>
                <a:spcPts val="0"/>
              </a:spcBef>
              <a:spcAft>
                <a:spcPts val="0"/>
              </a:spcAft>
              <a:buNone/>
              <a:defRPr>
                <a:solidFill>
                  <a:srgbClr val="FFFFFF"/>
                </a:solidFill>
              </a:defRPr>
            </a:lvl7pPr>
            <a:lvl8pPr lvl="7" rtl="0" algn="ctr">
              <a:lnSpc>
                <a:spcPct val="100000"/>
              </a:lnSpc>
              <a:spcBef>
                <a:spcPts val="0"/>
              </a:spcBef>
              <a:spcAft>
                <a:spcPts val="0"/>
              </a:spcAft>
              <a:buNone/>
              <a:defRPr>
                <a:solidFill>
                  <a:srgbClr val="FFFFFF"/>
                </a:solidFill>
              </a:defRPr>
            </a:lvl8pPr>
            <a:lvl9pPr lvl="8" rtl="0" algn="ctr">
              <a:lnSpc>
                <a:spcPct val="100000"/>
              </a:lnSpc>
              <a:spcBef>
                <a:spcPts val="0"/>
              </a:spcBef>
              <a:spcAft>
                <a:spcPts val="0"/>
              </a:spcAft>
              <a:buNone/>
              <a:defRPr>
                <a:solidFill>
                  <a:srgbClr val="FFFFFF"/>
                </a:solidFill>
              </a:defRPr>
            </a:lvl9pPr>
          </a:lstStyle>
          <a:p/>
        </p:txBody>
      </p:sp>
      <p:sp>
        <p:nvSpPr>
          <p:cNvPr id="1798" name="Google Shape;1798;p99"/>
          <p:cNvSpPr/>
          <p:nvPr/>
        </p:nvSpPr>
        <p:spPr>
          <a:xfrm>
            <a:off x="2750" y="3961141"/>
            <a:ext cx="9144000" cy="126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9" name="Google Shape;1799;p99"/>
          <p:cNvCxnSpPr/>
          <p:nvPr/>
        </p:nvCxnSpPr>
        <p:spPr>
          <a:xfrm>
            <a:off x="79449" y="4593843"/>
            <a:ext cx="9269400" cy="0"/>
          </a:xfrm>
          <a:prstGeom prst="straightConnector1">
            <a:avLst/>
          </a:prstGeom>
          <a:noFill/>
          <a:ln cap="flat" cmpd="sng" w="152400">
            <a:solidFill>
              <a:schemeClr val="dk2"/>
            </a:solidFill>
            <a:prstDash val="dash"/>
            <a:round/>
            <a:headEnd len="med" w="med" type="none"/>
            <a:tailEnd len="med" w="med" type="none"/>
          </a:ln>
        </p:spPr>
      </p:cxnSp>
      <p:sp>
        <p:nvSpPr>
          <p:cNvPr id="1800" name="Google Shape;1800;p99"/>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1">
  <p:cSld name="CUSTOM">
    <p:spTree>
      <p:nvGrpSpPr>
        <p:cNvPr id="1801" name="Shape 1801"/>
        <p:cNvGrpSpPr/>
        <p:nvPr/>
      </p:nvGrpSpPr>
      <p:grpSpPr>
        <a:xfrm>
          <a:off x="0" y="0"/>
          <a:ext cx="0" cy="0"/>
          <a:chOff x="0" y="0"/>
          <a:chExt cx="0" cy="0"/>
        </a:xfrm>
      </p:grpSpPr>
      <p:sp>
        <p:nvSpPr>
          <p:cNvPr id="1802" name="Google Shape;1802;p100"/>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0"/>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804" name="Google Shape;1804;p100"/>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0"/>
          <p:cNvSpPr txBox="1"/>
          <p:nvPr>
            <p:ph idx="1" type="body"/>
          </p:nvPr>
        </p:nvSpPr>
        <p:spPr>
          <a:xfrm>
            <a:off x="4584675" y="790575"/>
            <a:ext cx="3748200" cy="37962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
        <p:nvSpPr>
          <p:cNvPr id="1806" name="Google Shape;1806;p100"/>
          <p:cNvSpPr txBox="1"/>
          <p:nvPr>
            <p:ph idx="2" type="body"/>
          </p:nvPr>
        </p:nvSpPr>
        <p:spPr>
          <a:xfrm>
            <a:off x="832600" y="790575"/>
            <a:ext cx="3748200" cy="3808800"/>
          </a:xfrm>
          <a:prstGeom prst="rect">
            <a:avLst/>
          </a:prstGeom>
        </p:spPr>
        <p:txBody>
          <a:bodyPr anchorCtr="0" anchor="b" bIns="91425" lIns="91425" spcFirstLastPara="1" rIns="91425" wrap="square" tIns="91425">
            <a:noAutofit/>
          </a:bodyPr>
          <a:lstStyle>
            <a:lvl1pPr indent="-298450" lvl="0" marL="457200" rtl="0">
              <a:spcBef>
                <a:spcPts val="0"/>
              </a:spcBef>
              <a:spcAft>
                <a:spcPts val="0"/>
              </a:spcAft>
              <a:buClr>
                <a:schemeClr val="accent2"/>
              </a:buClr>
              <a:buSzPts val="1100"/>
              <a:buFont typeface="Lato"/>
              <a:buChar char="●"/>
              <a:defRPr sz="1200"/>
            </a:lvl1pPr>
            <a:lvl2pPr indent="-298450" lvl="1" marL="914400" rtl="0">
              <a:spcBef>
                <a:spcPts val="1600"/>
              </a:spcBef>
              <a:spcAft>
                <a:spcPts val="0"/>
              </a:spcAft>
              <a:buClr>
                <a:schemeClr val="lt1"/>
              </a:buClr>
              <a:buSzPts val="1100"/>
              <a:buFont typeface="Muli"/>
              <a:buChar char="○"/>
              <a:defRPr/>
            </a:lvl2pPr>
            <a:lvl3pPr indent="-298450" lvl="2" marL="1371600" rtl="0">
              <a:spcBef>
                <a:spcPts val="1600"/>
              </a:spcBef>
              <a:spcAft>
                <a:spcPts val="0"/>
              </a:spcAft>
              <a:buClr>
                <a:schemeClr val="lt1"/>
              </a:buClr>
              <a:buSzPts val="1100"/>
              <a:buFont typeface="Muli"/>
              <a:buChar char="■"/>
              <a:defRPr/>
            </a:lvl3pPr>
            <a:lvl4pPr indent="-298450" lvl="3" marL="1828800" rtl="0">
              <a:spcBef>
                <a:spcPts val="1600"/>
              </a:spcBef>
              <a:spcAft>
                <a:spcPts val="0"/>
              </a:spcAft>
              <a:buClr>
                <a:schemeClr val="lt1"/>
              </a:buClr>
              <a:buSzPts val="1100"/>
              <a:buFont typeface="Muli"/>
              <a:buChar char="●"/>
              <a:defRPr/>
            </a:lvl4pPr>
            <a:lvl5pPr indent="-298450" lvl="4" marL="2286000" rtl="0">
              <a:spcBef>
                <a:spcPts val="1600"/>
              </a:spcBef>
              <a:spcAft>
                <a:spcPts val="0"/>
              </a:spcAft>
              <a:buClr>
                <a:schemeClr val="lt1"/>
              </a:buClr>
              <a:buSzPts val="1100"/>
              <a:buFont typeface="Muli"/>
              <a:buChar char="○"/>
              <a:defRPr/>
            </a:lvl5pPr>
            <a:lvl6pPr indent="-298450" lvl="5" marL="2743200" rtl="0">
              <a:spcBef>
                <a:spcPts val="1600"/>
              </a:spcBef>
              <a:spcAft>
                <a:spcPts val="0"/>
              </a:spcAft>
              <a:buClr>
                <a:schemeClr val="lt1"/>
              </a:buClr>
              <a:buSzPts val="1100"/>
              <a:buFont typeface="Muli"/>
              <a:buChar char="■"/>
              <a:defRPr/>
            </a:lvl6pPr>
            <a:lvl7pPr indent="-298450" lvl="6" marL="3200400" rtl="0">
              <a:spcBef>
                <a:spcPts val="1600"/>
              </a:spcBef>
              <a:spcAft>
                <a:spcPts val="0"/>
              </a:spcAft>
              <a:buClr>
                <a:schemeClr val="lt1"/>
              </a:buClr>
              <a:buSzPts val="1100"/>
              <a:buFont typeface="Muli"/>
              <a:buChar char="●"/>
              <a:defRPr/>
            </a:lvl7pPr>
            <a:lvl8pPr indent="-298450" lvl="7" marL="3657600" rtl="0">
              <a:spcBef>
                <a:spcPts val="1600"/>
              </a:spcBef>
              <a:spcAft>
                <a:spcPts val="0"/>
              </a:spcAft>
              <a:buClr>
                <a:schemeClr val="lt1"/>
              </a:buClr>
              <a:buSzPts val="1100"/>
              <a:buFont typeface="Muli"/>
              <a:buChar char="○"/>
              <a:defRPr/>
            </a:lvl8pPr>
            <a:lvl9pPr indent="-298450" lvl="8" marL="4114800" rtl="0">
              <a:spcBef>
                <a:spcPts val="1600"/>
              </a:spcBef>
              <a:spcAft>
                <a:spcPts val="1600"/>
              </a:spcAft>
              <a:buClr>
                <a:schemeClr val="lt1"/>
              </a:buClr>
              <a:buSzPts val="1100"/>
              <a:buFont typeface="Muli"/>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LANK_1_1_1_1_1_1_1_1_1_2">
    <p:spTree>
      <p:nvGrpSpPr>
        <p:cNvPr id="1807" name="Shape 1807"/>
        <p:cNvGrpSpPr/>
        <p:nvPr/>
      </p:nvGrpSpPr>
      <p:grpSpPr>
        <a:xfrm>
          <a:off x="0" y="0"/>
          <a:ext cx="0" cy="0"/>
          <a:chOff x="0" y="0"/>
          <a:chExt cx="0" cy="0"/>
        </a:xfrm>
      </p:grpSpPr>
      <p:sp>
        <p:nvSpPr>
          <p:cNvPr id="1808" name="Google Shape;1808;p101"/>
          <p:cNvSpPr txBox="1"/>
          <p:nvPr>
            <p:ph type="title"/>
          </p:nvPr>
        </p:nvSpPr>
        <p:spPr>
          <a:xfrm>
            <a:off x="713225" y="595581"/>
            <a:ext cx="3871500" cy="9090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09" name="Google Shape;1809;p101"/>
          <p:cNvSpPr txBox="1"/>
          <p:nvPr>
            <p:ph idx="1" type="subTitle"/>
          </p:nvPr>
        </p:nvSpPr>
        <p:spPr>
          <a:xfrm>
            <a:off x="724925" y="1506600"/>
            <a:ext cx="3447300" cy="144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0" name="Google Shape;1810;p101"/>
          <p:cNvSpPr txBox="1"/>
          <p:nvPr/>
        </p:nvSpPr>
        <p:spPr>
          <a:xfrm>
            <a:off x="728330" y="3717675"/>
            <a:ext cx="3354000" cy="63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2"/>
                </a:solidFill>
                <a:latin typeface="Open Sans"/>
                <a:ea typeface="Open Sans"/>
                <a:cs typeface="Open Sans"/>
                <a:sym typeface="Open Sans"/>
              </a:rPr>
              <a:t>CREDITS: This presentation template was created by </a:t>
            </a:r>
            <a:r>
              <a:rPr b="1" lang="en" sz="1000">
                <a:solidFill>
                  <a:schemeClr val="dk2"/>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2"/>
                </a:solidFill>
                <a:latin typeface="Open Sans"/>
                <a:ea typeface="Open Sans"/>
                <a:cs typeface="Open Sans"/>
                <a:sym typeface="Open Sans"/>
              </a:rPr>
              <a:t>, including icons by </a:t>
            </a:r>
            <a:r>
              <a:rPr b="1" lang="en" sz="1000">
                <a:solidFill>
                  <a:schemeClr val="dk2"/>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2"/>
                </a:solidFill>
                <a:latin typeface="Open Sans"/>
                <a:ea typeface="Open Sans"/>
                <a:cs typeface="Open Sans"/>
                <a:sym typeface="Open Sans"/>
              </a:rPr>
              <a:t>, infographics &amp; images by </a:t>
            </a:r>
            <a:r>
              <a:rPr b="1" lang="en" sz="1000">
                <a:solidFill>
                  <a:schemeClr val="dk2"/>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2"/>
                </a:solidFill>
                <a:latin typeface="Open Sans"/>
                <a:ea typeface="Open Sans"/>
                <a:cs typeface="Open Sans"/>
                <a:sym typeface="Open Sans"/>
              </a:rPr>
              <a:t> and illustrations by </a:t>
            </a:r>
            <a:r>
              <a:rPr b="1" lang="en" sz="1000">
                <a:solidFill>
                  <a:schemeClr val="dk2"/>
                </a:solidFill>
                <a:uFill>
                  <a:noFill/>
                </a:uFill>
                <a:latin typeface="Open Sans"/>
                <a:ea typeface="Open Sans"/>
                <a:cs typeface="Open Sans"/>
                <a:sym typeface="Open Sans"/>
                <a:hlinkClick r:id="rId5">
                  <a:extLst>
                    <a:ext uri="{A12FA001-AC4F-418D-AE19-62706E023703}">
                      <ahyp:hlinkClr val="tx"/>
                    </a:ext>
                  </a:extLst>
                </a:hlinkClick>
              </a:rPr>
              <a:t>Stories</a:t>
            </a:r>
            <a:endParaRPr b="1" sz="10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200">
              <a:solidFill>
                <a:srgbClr val="FFFFFF"/>
              </a:solidFill>
              <a:latin typeface="Ubuntu"/>
              <a:ea typeface="Ubuntu"/>
              <a:cs typeface="Ubuntu"/>
              <a:sym typeface="Ubuntu"/>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1811" name="Google Shape;1811;p101"/>
          <p:cNvSpPr/>
          <p:nvPr/>
        </p:nvSpPr>
        <p:spPr>
          <a:xfrm>
            <a:off x="4572000" y="525"/>
            <a:ext cx="4571302" cy="5143568"/>
          </a:xfrm>
          <a:custGeom>
            <a:rect b="b" l="l" r="r" t="t"/>
            <a:pathLst>
              <a:path extrusionOk="0" h="21470" w="21460">
                <a:moveTo>
                  <a:pt x="0" y="21469"/>
                </a:moveTo>
                <a:lnTo>
                  <a:pt x="21460" y="21469"/>
                </a:lnTo>
                <a:lnTo>
                  <a:pt x="21460" y="1"/>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1"/>
          <p:cNvSpPr/>
          <p:nvPr/>
        </p:nvSpPr>
        <p:spPr>
          <a:xfrm flipH="1" rot="10800000">
            <a:off x="4565676" y="-6062"/>
            <a:ext cx="11334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813" name="Shape 1813"/>
        <p:cNvGrpSpPr/>
        <p:nvPr/>
      </p:nvGrpSpPr>
      <p:grpSpPr>
        <a:xfrm>
          <a:off x="0" y="0"/>
          <a:ext cx="0" cy="0"/>
          <a:chOff x="0" y="0"/>
          <a:chExt cx="0" cy="0"/>
        </a:xfrm>
      </p:grpSpPr>
      <p:sp>
        <p:nvSpPr>
          <p:cNvPr id="1814" name="Google Shape;1814;p102"/>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1815" name="Google Shape;1815;p1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1816" name="Google Shape;1816;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0" Type="http://schemas.openxmlformats.org/officeDocument/2006/relationships/theme" Target="../theme/theme4.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9.xml"/><Relationship Id="rId22" Type="http://schemas.openxmlformats.org/officeDocument/2006/relationships/slideLayout" Target="../slideLayouts/slideLayout91.xml"/><Relationship Id="rId21" Type="http://schemas.openxmlformats.org/officeDocument/2006/relationships/slideLayout" Target="../slideLayouts/slideLayout90.xml"/><Relationship Id="rId24" Type="http://schemas.openxmlformats.org/officeDocument/2006/relationships/slideLayout" Target="../slideLayouts/slideLayout93.xml"/><Relationship Id="rId23" Type="http://schemas.openxmlformats.org/officeDocument/2006/relationships/slideLayout" Target="../slideLayouts/slideLayout92.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5" Type="http://schemas.openxmlformats.org/officeDocument/2006/relationships/slideLayout" Target="../slideLayouts/slideLayout74.xml"/><Relationship Id="rId6" Type="http://schemas.openxmlformats.org/officeDocument/2006/relationships/slideLayout" Target="../slideLayouts/slideLayout75.xml"/><Relationship Id="rId29" Type="http://schemas.openxmlformats.org/officeDocument/2006/relationships/slideLayout" Target="../slideLayouts/slideLayout98.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0" Type="http://schemas.openxmlformats.org/officeDocument/2006/relationships/theme" Target="../theme/theme2.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639" name="Shape 639"/>
        <p:cNvGrpSpPr/>
        <p:nvPr/>
      </p:nvGrpSpPr>
      <p:grpSpPr>
        <a:xfrm>
          <a:off x="0" y="0"/>
          <a:ext cx="0" cy="0"/>
          <a:chOff x="0" y="0"/>
          <a:chExt cx="0" cy="0"/>
        </a:xfrm>
      </p:grpSpPr>
      <p:sp>
        <p:nvSpPr>
          <p:cNvPr id="640" name="Google Shape;640;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641" name="Google Shape;641;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1228" name="Shape 1228"/>
        <p:cNvGrpSpPr/>
        <p:nvPr/>
      </p:nvGrpSpPr>
      <p:grpSpPr>
        <a:xfrm>
          <a:off x="0" y="0"/>
          <a:ext cx="0" cy="0"/>
          <a:chOff x="0" y="0"/>
          <a:chExt cx="0" cy="0"/>
        </a:xfrm>
      </p:grpSpPr>
      <p:sp>
        <p:nvSpPr>
          <p:cNvPr id="1229" name="Google Shape;1229;p7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1230" name="Google Shape;1230;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3.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5.jpg"/><Relationship Id="rId5" Type="http://schemas.openxmlformats.org/officeDocument/2006/relationships/image" Target="../media/image26.jpg"/><Relationship Id="rId6" Type="http://schemas.openxmlformats.org/officeDocument/2006/relationships/image" Target="../media/image4.jpg"/><Relationship Id="rId7"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46.jpg"/><Relationship Id="rId4" Type="http://schemas.openxmlformats.org/officeDocument/2006/relationships/image" Target="../media/image44.jpg"/><Relationship Id="rId5" Type="http://schemas.openxmlformats.org/officeDocument/2006/relationships/image" Target="../media/image48.jpg"/><Relationship Id="rId6"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hyperlink" Target="https://www.autocheatsheet.com/trade-in/how-appraisal-process-works.html#:~:text=The%20used%20car%20appraisal%20process,appraiser%20is%20at%20the%20time" TargetMode="External"/><Relationship Id="rId4" Type="http://schemas.openxmlformats.org/officeDocument/2006/relationships/hyperlink" Target="https://www.carhistory.com.au/news-and-media/infographic-used-car-survey-2016" TargetMode="External"/><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820" name="Shape 1820"/>
        <p:cNvGrpSpPr/>
        <p:nvPr/>
      </p:nvGrpSpPr>
      <p:grpSpPr>
        <a:xfrm>
          <a:off x="0" y="0"/>
          <a:ext cx="0" cy="0"/>
          <a:chOff x="0" y="0"/>
          <a:chExt cx="0" cy="0"/>
        </a:xfrm>
      </p:grpSpPr>
      <p:sp>
        <p:nvSpPr>
          <p:cNvPr id="1821" name="Google Shape;1821;p103"/>
          <p:cNvSpPr txBox="1"/>
          <p:nvPr>
            <p:ph idx="1" type="subTitle"/>
          </p:nvPr>
        </p:nvSpPr>
        <p:spPr>
          <a:xfrm>
            <a:off x="1569700" y="2731800"/>
            <a:ext cx="2023200" cy="4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Krona One"/>
                <a:ea typeface="Krona One"/>
                <a:cs typeface="Krona One"/>
                <a:sym typeface="Krona One"/>
              </a:rPr>
              <a:t>Car-a-thon</a:t>
            </a:r>
            <a:endParaRPr b="1" sz="2000">
              <a:latin typeface="Krona One"/>
              <a:ea typeface="Krona One"/>
              <a:cs typeface="Krona One"/>
              <a:sym typeface="Krona One"/>
            </a:endParaRPr>
          </a:p>
        </p:txBody>
      </p:sp>
      <p:grpSp>
        <p:nvGrpSpPr>
          <p:cNvPr id="1822" name="Google Shape;1822;p103"/>
          <p:cNvGrpSpPr/>
          <p:nvPr/>
        </p:nvGrpSpPr>
        <p:grpSpPr>
          <a:xfrm>
            <a:off x="5173120" y="1048631"/>
            <a:ext cx="5158658" cy="3620319"/>
            <a:chOff x="5173120" y="1048631"/>
            <a:chExt cx="5158658" cy="3620319"/>
          </a:xfrm>
        </p:grpSpPr>
        <p:sp>
          <p:nvSpPr>
            <p:cNvPr id="1823" name="Google Shape;1823;p103"/>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03"/>
            <p:cNvGrpSpPr/>
            <p:nvPr/>
          </p:nvGrpSpPr>
          <p:grpSpPr>
            <a:xfrm>
              <a:off x="5173120" y="1048631"/>
              <a:ext cx="5158658" cy="3620319"/>
              <a:chOff x="5173120" y="1048631"/>
              <a:chExt cx="5158658" cy="3620319"/>
            </a:xfrm>
          </p:grpSpPr>
          <p:sp>
            <p:nvSpPr>
              <p:cNvPr id="1825" name="Google Shape;1825;p103"/>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103"/>
              <p:cNvGrpSpPr/>
              <p:nvPr/>
            </p:nvGrpSpPr>
            <p:grpSpPr>
              <a:xfrm>
                <a:off x="5173120" y="1048631"/>
                <a:ext cx="5158658" cy="3231941"/>
                <a:chOff x="5593100" y="1024150"/>
                <a:chExt cx="594425" cy="372425"/>
              </a:xfrm>
            </p:grpSpPr>
            <p:sp>
              <p:nvSpPr>
                <p:cNvPr id="1827" name="Google Shape;1827;p103"/>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3"/>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3"/>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03"/>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3"/>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3"/>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03"/>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3"/>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3"/>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3"/>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3"/>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3"/>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3"/>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3"/>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3"/>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03"/>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03"/>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3"/>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3"/>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3"/>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3"/>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3"/>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3"/>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3"/>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3"/>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3"/>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03"/>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3"/>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3"/>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3"/>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3"/>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3"/>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3"/>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3"/>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3"/>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3"/>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03"/>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3"/>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3"/>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3"/>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3"/>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3"/>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3"/>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3"/>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3"/>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3"/>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3"/>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3"/>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03"/>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03"/>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3"/>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78" name="Google Shape;1878;p103"/>
          <p:cNvSpPr txBox="1"/>
          <p:nvPr/>
        </p:nvSpPr>
        <p:spPr>
          <a:xfrm>
            <a:off x="1569700" y="1048625"/>
            <a:ext cx="4084200" cy="138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600">
                <a:solidFill>
                  <a:schemeClr val="lt1"/>
                </a:solidFill>
                <a:latin typeface="Krona One"/>
                <a:ea typeface="Krona One"/>
                <a:cs typeface="Krona One"/>
                <a:sym typeface="Krona One"/>
              </a:rPr>
              <a:t>Used Car Auction Prices Machine Learning Model</a:t>
            </a:r>
            <a:endParaRPr b="1" sz="2600">
              <a:solidFill>
                <a:schemeClr val="lt1"/>
              </a:solidFill>
              <a:latin typeface="Krona One"/>
              <a:ea typeface="Krona One"/>
              <a:cs typeface="Krona One"/>
              <a:sym typeface="Krona One"/>
            </a:endParaRPr>
          </a:p>
        </p:txBody>
      </p:sp>
      <p:sp>
        <p:nvSpPr>
          <p:cNvPr id="1879" name="Google Shape;1879;p103"/>
          <p:cNvSpPr/>
          <p:nvPr/>
        </p:nvSpPr>
        <p:spPr>
          <a:xfrm>
            <a:off x="1673550" y="2490819"/>
            <a:ext cx="1335900" cy="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pic>
        <p:nvPicPr>
          <p:cNvPr id="2351" name="Google Shape;2351;p112"/>
          <p:cNvPicPr preferRelativeResize="0"/>
          <p:nvPr/>
        </p:nvPicPr>
        <p:blipFill rotWithShape="1">
          <a:blip r:embed="rId3">
            <a:alphaModFix/>
          </a:blip>
          <a:srcRect b="0" l="17497" r="23169" t="0"/>
          <a:stretch/>
        </p:blipFill>
        <p:spPr>
          <a:xfrm>
            <a:off x="4572000" y="0"/>
            <a:ext cx="4572001" cy="5143502"/>
          </a:xfrm>
          <a:prstGeom prst="rect">
            <a:avLst/>
          </a:prstGeom>
          <a:noFill/>
          <a:ln>
            <a:noFill/>
          </a:ln>
        </p:spPr>
      </p:pic>
      <p:grpSp>
        <p:nvGrpSpPr>
          <p:cNvPr id="2352" name="Google Shape;2352;p112"/>
          <p:cNvGrpSpPr/>
          <p:nvPr/>
        </p:nvGrpSpPr>
        <p:grpSpPr>
          <a:xfrm>
            <a:off x="1720810" y="541156"/>
            <a:ext cx="1367031" cy="807304"/>
            <a:chOff x="1506675" y="1426838"/>
            <a:chExt cx="1097400" cy="644400"/>
          </a:xfrm>
        </p:grpSpPr>
        <p:sp>
          <p:nvSpPr>
            <p:cNvPr id="2353" name="Google Shape;2353;p112"/>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12"/>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112"/>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56" name="Google Shape;2356;p112"/>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12"/>
          <p:cNvSpPr txBox="1"/>
          <p:nvPr>
            <p:ph idx="1" type="subTitle"/>
          </p:nvPr>
        </p:nvSpPr>
        <p:spPr>
          <a:xfrm>
            <a:off x="876875" y="1534538"/>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a:t>
            </a:r>
            <a:endParaRPr/>
          </a:p>
          <a:p>
            <a:pPr indent="0" lvl="0" marL="0" rtl="0" algn="ctr">
              <a:spcBef>
                <a:spcPts val="0"/>
              </a:spcBef>
              <a:spcAft>
                <a:spcPts val="0"/>
              </a:spcAft>
              <a:buNone/>
            </a:pPr>
            <a:r>
              <a:rPr lang="en"/>
              <a:t>Insights</a:t>
            </a:r>
            <a:endParaRPr/>
          </a:p>
        </p:txBody>
      </p:sp>
      <p:grpSp>
        <p:nvGrpSpPr>
          <p:cNvPr id="2358" name="Google Shape;2358;p112"/>
          <p:cNvGrpSpPr/>
          <p:nvPr/>
        </p:nvGrpSpPr>
        <p:grpSpPr>
          <a:xfrm>
            <a:off x="1596893" y="2974316"/>
            <a:ext cx="1598962" cy="1664564"/>
            <a:chOff x="570700" y="981325"/>
            <a:chExt cx="1224602" cy="1274649"/>
          </a:xfrm>
        </p:grpSpPr>
        <p:sp>
          <p:nvSpPr>
            <p:cNvPr id="2359" name="Google Shape;2359;p112"/>
            <p:cNvSpPr/>
            <p:nvPr/>
          </p:nvSpPr>
          <p:spPr>
            <a:xfrm>
              <a:off x="977618" y="2004039"/>
              <a:ext cx="410766" cy="251934"/>
            </a:xfrm>
            <a:custGeom>
              <a:rect b="b" l="l" r="r" t="t"/>
              <a:pathLst>
                <a:path extrusionOk="0" h="1767" w="2881">
                  <a:moveTo>
                    <a:pt x="1141" y="1"/>
                  </a:moveTo>
                  <a:lnTo>
                    <a:pt x="1141" y="1168"/>
                  </a:lnTo>
                  <a:lnTo>
                    <a:pt x="213" y="1168"/>
                  </a:lnTo>
                  <a:cubicBezTo>
                    <a:pt x="93" y="1168"/>
                    <a:pt x="0" y="1261"/>
                    <a:pt x="0" y="1381"/>
                  </a:cubicBezTo>
                  <a:lnTo>
                    <a:pt x="0" y="1767"/>
                  </a:lnTo>
                  <a:lnTo>
                    <a:pt x="2880" y="1767"/>
                  </a:lnTo>
                  <a:lnTo>
                    <a:pt x="2880" y="1381"/>
                  </a:lnTo>
                  <a:cubicBezTo>
                    <a:pt x="2880" y="1261"/>
                    <a:pt x="2782" y="1168"/>
                    <a:pt x="2667" y="1168"/>
                  </a:cubicBezTo>
                  <a:lnTo>
                    <a:pt x="1740" y="1168"/>
                  </a:lnTo>
                  <a:lnTo>
                    <a:pt x="1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12"/>
            <p:cNvSpPr/>
            <p:nvPr/>
          </p:nvSpPr>
          <p:spPr>
            <a:xfrm>
              <a:off x="570700" y="981468"/>
              <a:ext cx="1224598" cy="1052507"/>
            </a:xfrm>
            <a:custGeom>
              <a:rect b="b" l="l" r="r" t="t"/>
              <a:pathLst>
                <a:path extrusionOk="0" h="7382" w="8589">
                  <a:moveTo>
                    <a:pt x="4293" y="1"/>
                  </a:moveTo>
                  <a:cubicBezTo>
                    <a:pt x="4175" y="1"/>
                    <a:pt x="4057" y="60"/>
                    <a:pt x="3991" y="177"/>
                  </a:cubicBezTo>
                  <a:lnTo>
                    <a:pt x="134" y="6853"/>
                  </a:lnTo>
                  <a:cubicBezTo>
                    <a:pt x="0" y="7088"/>
                    <a:pt x="169" y="7381"/>
                    <a:pt x="439" y="7381"/>
                  </a:cubicBezTo>
                  <a:lnTo>
                    <a:pt x="8149" y="7381"/>
                  </a:lnTo>
                  <a:cubicBezTo>
                    <a:pt x="8420" y="7381"/>
                    <a:pt x="8588" y="7088"/>
                    <a:pt x="8451" y="6853"/>
                  </a:cubicBezTo>
                  <a:lnTo>
                    <a:pt x="4598" y="177"/>
                  </a:lnTo>
                  <a:cubicBezTo>
                    <a:pt x="4529" y="60"/>
                    <a:pt x="4411" y="1"/>
                    <a:pt x="4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12"/>
            <p:cNvSpPr/>
            <p:nvPr/>
          </p:nvSpPr>
          <p:spPr>
            <a:xfrm>
              <a:off x="733952" y="1161829"/>
              <a:ext cx="897383" cy="772057"/>
            </a:xfrm>
            <a:custGeom>
              <a:rect b="b" l="l" r="r" t="t"/>
              <a:pathLst>
                <a:path extrusionOk="0" h="5415" w="6294">
                  <a:moveTo>
                    <a:pt x="3147" y="0"/>
                  </a:moveTo>
                  <a:cubicBezTo>
                    <a:pt x="3076" y="0"/>
                    <a:pt x="3005" y="36"/>
                    <a:pt x="2965" y="106"/>
                  </a:cubicBezTo>
                  <a:lnTo>
                    <a:pt x="85" y="5099"/>
                  </a:lnTo>
                  <a:cubicBezTo>
                    <a:pt x="1" y="5238"/>
                    <a:pt x="103" y="5414"/>
                    <a:pt x="267" y="5414"/>
                  </a:cubicBezTo>
                  <a:lnTo>
                    <a:pt x="6032" y="5414"/>
                  </a:lnTo>
                  <a:cubicBezTo>
                    <a:pt x="6192" y="5414"/>
                    <a:pt x="6294" y="5238"/>
                    <a:pt x="6214" y="5099"/>
                  </a:cubicBezTo>
                  <a:lnTo>
                    <a:pt x="3329" y="106"/>
                  </a:lnTo>
                  <a:cubicBezTo>
                    <a:pt x="3289" y="36"/>
                    <a:pt x="3218" y="0"/>
                    <a:pt x="314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12"/>
            <p:cNvSpPr/>
            <p:nvPr/>
          </p:nvSpPr>
          <p:spPr>
            <a:xfrm>
              <a:off x="1132601" y="1411199"/>
              <a:ext cx="100089" cy="273464"/>
            </a:xfrm>
            <a:custGeom>
              <a:rect b="b" l="l" r="r" t="t"/>
              <a:pathLst>
                <a:path extrusionOk="0" h="1918" w="702">
                  <a:moveTo>
                    <a:pt x="89" y="0"/>
                  </a:moveTo>
                  <a:cubicBezTo>
                    <a:pt x="40" y="0"/>
                    <a:pt x="1" y="39"/>
                    <a:pt x="1" y="88"/>
                  </a:cubicBezTo>
                  <a:lnTo>
                    <a:pt x="1" y="1828"/>
                  </a:lnTo>
                  <a:cubicBezTo>
                    <a:pt x="1" y="1877"/>
                    <a:pt x="40" y="1917"/>
                    <a:pt x="89" y="1917"/>
                  </a:cubicBezTo>
                  <a:lnTo>
                    <a:pt x="613" y="1917"/>
                  </a:lnTo>
                  <a:cubicBezTo>
                    <a:pt x="662" y="1917"/>
                    <a:pt x="702" y="1877"/>
                    <a:pt x="702" y="1828"/>
                  </a:cubicBezTo>
                  <a:lnTo>
                    <a:pt x="702" y="88"/>
                  </a:lnTo>
                  <a:cubicBezTo>
                    <a:pt x="702" y="39"/>
                    <a:pt x="662" y="0"/>
                    <a:pt x="61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12"/>
            <p:cNvSpPr/>
            <p:nvPr/>
          </p:nvSpPr>
          <p:spPr>
            <a:xfrm>
              <a:off x="1132601" y="1721164"/>
              <a:ext cx="100660" cy="100232"/>
            </a:xfrm>
            <a:custGeom>
              <a:rect b="b" l="l" r="r" t="t"/>
              <a:pathLst>
                <a:path extrusionOk="0" h="703" w="706">
                  <a:moveTo>
                    <a:pt x="355" y="0"/>
                  </a:moveTo>
                  <a:cubicBezTo>
                    <a:pt x="160" y="0"/>
                    <a:pt x="1" y="156"/>
                    <a:pt x="1" y="351"/>
                  </a:cubicBezTo>
                  <a:cubicBezTo>
                    <a:pt x="1" y="547"/>
                    <a:pt x="160" y="702"/>
                    <a:pt x="355" y="702"/>
                  </a:cubicBezTo>
                  <a:cubicBezTo>
                    <a:pt x="546" y="702"/>
                    <a:pt x="706" y="547"/>
                    <a:pt x="706" y="351"/>
                  </a:cubicBezTo>
                  <a:cubicBezTo>
                    <a:pt x="706" y="156"/>
                    <a:pt x="546" y="0"/>
                    <a:pt x="35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12"/>
            <p:cNvSpPr/>
            <p:nvPr/>
          </p:nvSpPr>
          <p:spPr>
            <a:xfrm>
              <a:off x="1183216" y="2033838"/>
              <a:ext cx="205169" cy="222136"/>
            </a:xfrm>
            <a:custGeom>
              <a:rect b="b" l="l" r="r" t="t"/>
              <a:pathLst>
                <a:path extrusionOk="0" h="1558" w="1439">
                  <a:moveTo>
                    <a:pt x="0" y="0"/>
                  </a:moveTo>
                  <a:lnTo>
                    <a:pt x="0" y="1558"/>
                  </a:lnTo>
                  <a:lnTo>
                    <a:pt x="1438" y="1558"/>
                  </a:lnTo>
                  <a:lnTo>
                    <a:pt x="1438" y="1172"/>
                  </a:lnTo>
                  <a:cubicBezTo>
                    <a:pt x="1438" y="1052"/>
                    <a:pt x="1340" y="959"/>
                    <a:pt x="1225" y="959"/>
                  </a:cubicBezTo>
                  <a:lnTo>
                    <a:pt x="298" y="959"/>
                  </a:lnTo>
                  <a:lnTo>
                    <a:pt x="2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12"/>
            <p:cNvSpPr/>
            <p:nvPr/>
          </p:nvSpPr>
          <p:spPr>
            <a:xfrm>
              <a:off x="1183216" y="981325"/>
              <a:ext cx="612085" cy="1052650"/>
            </a:xfrm>
            <a:custGeom>
              <a:rect b="b" l="l" r="r" t="t"/>
              <a:pathLst>
                <a:path extrusionOk="0" h="7383" w="4293">
                  <a:moveTo>
                    <a:pt x="0" y="0"/>
                  </a:moveTo>
                  <a:lnTo>
                    <a:pt x="0" y="1266"/>
                  </a:lnTo>
                  <a:cubicBezTo>
                    <a:pt x="68" y="1266"/>
                    <a:pt x="138" y="1301"/>
                    <a:pt x="178" y="1372"/>
                  </a:cubicBezTo>
                  <a:lnTo>
                    <a:pt x="3063" y="6365"/>
                  </a:lnTo>
                  <a:cubicBezTo>
                    <a:pt x="3143" y="6504"/>
                    <a:pt x="3041" y="6680"/>
                    <a:pt x="2881" y="6680"/>
                  </a:cubicBezTo>
                  <a:lnTo>
                    <a:pt x="0" y="6680"/>
                  </a:lnTo>
                  <a:lnTo>
                    <a:pt x="0" y="7382"/>
                  </a:lnTo>
                  <a:lnTo>
                    <a:pt x="3853" y="7382"/>
                  </a:lnTo>
                  <a:cubicBezTo>
                    <a:pt x="4124" y="7382"/>
                    <a:pt x="4292" y="7089"/>
                    <a:pt x="4155" y="6854"/>
                  </a:cubicBezTo>
                  <a:lnTo>
                    <a:pt x="302" y="178"/>
                  </a:lnTo>
                  <a:cubicBezTo>
                    <a:pt x="236" y="63"/>
                    <a:pt x="1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12"/>
            <p:cNvSpPr/>
            <p:nvPr/>
          </p:nvSpPr>
          <p:spPr>
            <a:xfrm>
              <a:off x="1183216" y="1161687"/>
              <a:ext cx="448121" cy="772200"/>
            </a:xfrm>
            <a:custGeom>
              <a:rect b="b" l="l" r="r" t="t"/>
              <a:pathLst>
                <a:path extrusionOk="0" h="5416" w="3143">
                  <a:moveTo>
                    <a:pt x="0" y="1"/>
                  </a:moveTo>
                  <a:lnTo>
                    <a:pt x="0" y="1750"/>
                  </a:lnTo>
                  <a:cubicBezTo>
                    <a:pt x="191" y="1750"/>
                    <a:pt x="347" y="1904"/>
                    <a:pt x="347" y="2100"/>
                  </a:cubicBezTo>
                  <a:lnTo>
                    <a:pt x="347" y="3316"/>
                  </a:lnTo>
                  <a:cubicBezTo>
                    <a:pt x="347" y="3508"/>
                    <a:pt x="191" y="3667"/>
                    <a:pt x="0" y="3667"/>
                  </a:cubicBezTo>
                  <a:lnTo>
                    <a:pt x="0" y="3924"/>
                  </a:lnTo>
                  <a:cubicBezTo>
                    <a:pt x="191" y="3924"/>
                    <a:pt x="351" y="4080"/>
                    <a:pt x="351" y="4275"/>
                  </a:cubicBezTo>
                  <a:cubicBezTo>
                    <a:pt x="351" y="4471"/>
                    <a:pt x="191" y="4626"/>
                    <a:pt x="0" y="4626"/>
                  </a:cubicBezTo>
                  <a:lnTo>
                    <a:pt x="0" y="5415"/>
                  </a:lnTo>
                  <a:lnTo>
                    <a:pt x="2881" y="5415"/>
                  </a:lnTo>
                  <a:cubicBezTo>
                    <a:pt x="3041" y="5415"/>
                    <a:pt x="3143" y="5239"/>
                    <a:pt x="3063" y="5100"/>
                  </a:cubicBezTo>
                  <a:lnTo>
                    <a:pt x="178" y="107"/>
                  </a:lnTo>
                  <a:cubicBezTo>
                    <a:pt x="138" y="36"/>
                    <a:pt x="68" y="1"/>
                    <a:pt x="0"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12"/>
            <p:cNvSpPr/>
            <p:nvPr/>
          </p:nvSpPr>
          <p:spPr>
            <a:xfrm>
              <a:off x="1183216" y="1411199"/>
              <a:ext cx="49474" cy="273464"/>
            </a:xfrm>
            <a:custGeom>
              <a:rect b="b" l="l" r="r" t="t"/>
              <a:pathLst>
                <a:path extrusionOk="0" h="1918" w="347">
                  <a:moveTo>
                    <a:pt x="0" y="0"/>
                  </a:moveTo>
                  <a:lnTo>
                    <a:pt x="0" y="1917"/>
                  </a:lnTo>
                  <a:cubicBezTo>
                    <a:pt x="191" y="1917"/>
                    <a:pt x="347" y="1758"/>
                    <a:pt x="347" y="1566"/>
                  </a:cubicBezTo>
                  <a:lnTo>
                    <a:pt x="347" y="350"/>
                  </a:lnTo>
                  <a:cubicBezTo>
                    <a:pt x="347" y="154"/>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12"/>
            <p:cNvSpPr/>
            <p:nvPr/>
          </p:nvSpPr>
          <p:spPr>
            <a:xfrm>
              <a:off x="1183216" y="1721164"/>
              <a:ext cx="50045" cy="100232"/>
            </a:xfrm>
            <a:custGeom>
              <a:rect b="b" l="l" r="r" t="t"/>
              <a:pathLst>
                <a:path extrusionOk="0" h="703" w="351">
                  <a:moveTo>
                    <a:pt x="0" y="0"/>
                  </a:moveTo>
                  <a:lnTo>
                    <a:pt x="0" y="702"/>
                  </a:lnTo>
                  <a:cubicBezTo>
                    <a:pt x="191" y="702"/>
                    <a:pt x="351" y="547"/>
                    <a:pt x="351" y="351"/>
                  </a:cubicBezTo>
                  <a:cubicBezTo>
                    <a:pt x="351" y="156"/>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113"/>
          <p:cNvSpPr/>
          <p:nvPr/>
        </p:nvSpPr>
        <p:spPr>
          <a:xfrm rot="5400000">
            <a:off x="2300025" y="2233500"/>
            <a:ext cx="857400" cy="44676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4" name="Google Shape;2374;p113"/>
          <p:cNvCxnSpPr/>
          <p:nvPr/>
        </p:nvCxnSpPr>
        <p:spPr>
          <a:xfrm>
            <a:off x="5816425" y="4165175"/>
            <a:ext cx="944400" cy="2700"/>
          </a:xfrm>
          <a:prstGeom prst="straightConnector1">
            <a:avLst/>
          </a:prstGeom>
          <a:noFill/>
          <a:ln cap="flat" cmpd="sng" w="28575">
            <a:solidFill>
              <a:schemeClr val="lt1"/>
            </a:solidFill>
            <a:prstDash val="dash"/>
            <a:round/>
            <a:headEnd len="med" w="med" type="none"/>
            <a:tailEnd len="med" w="med" type="none"/>
          </a:ln>
        </p:spPr>
      </p:cxnSp>
      <p:sp>
        <p:nvSpPr>
          <p:cNvPr id="2375" name="Google Shape;2375;p113"/>
          <p:cNvSpPr txBox="1"/>
          <p:nvPr>
            <p:ph type="title"/>
          </p:nvPr>
        </p:nvSpPr>
        <p:spPr>
          <a:xfrm>
            <a:off x="713232" y="3130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a:t>
            </a:r>
            <a:endParaRPr/>
          </a:p>
          <a:p>
            <a:pPr indent="0" lvl="0" marL="0" rtl="0" algn="l">
              <a:spcBef>
                <a:spcPts val="0"/>
              </a:spcBef>
              <a:spcAft>
                <a:spcPts val="0"/>
              </a:spcAft>
              <a:buNone/>
            </a:pPr>
            <a:r>
              <a:rPr lang="en" sz="1300"/>
              <a:t>Segmentation</a:t>
            </a:r>
            <a:endParaRPr sz="1300"/>
          </a:p>
        </p:txBody>
      </p:sp>
      <p:grpSp>
        <p:nvGrpSpPr>
          <p:cNvPr id="2376" name="Google Shape;2376;p113"/>
          <p:cNvGrpSpPr/>
          <p:nvPr/>
        </p:nvGrpSpPr>
        <p:grpSpPr>
          <a:xfrm>
            <a:off x="6962503" y="3902057"/>
            <a:ext cx="767292" cy="528942"/>
            <a:chOff x="6871342" y="3740044"/>
            <a:chExt cx="371966" cy="256420"/>
          </a:xfrm>
        </p:grpSpPr>
        <p:sp>
          <p:nvSpPr>
            <p:cNvPr id="2377" name="Google Shape;2377;p113"/>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CBD6D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13"/>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EFF2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13"/>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8F9BA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13"/>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8095AA"/>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13"/>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13"/>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13"/>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13"/>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13"/>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13"/>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B8C7D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13"/>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B8C7D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13"/>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B8C7D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13"/>
          <p:cNvSpPr txBox="1"/>
          <p:nvPr/>
        </p:nvSpPr>
        <p:spPr>
          <a:xfrm>
            <a:off x="-25" y="4867125"/>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Source: https://res.cloudinary.com/dkrav2qn2/images/w_1024,h_768/f_webp,q_auto/v1621681071/Used-car-market-in-US-Market-segmentation/Used-car-market-in-US-Market-segmentation-png?_i=AA</a:t>
            </a:r>
            <a:endParaRPr i="1" sz="700">
              <a:solidFill>
                <a:schemeClr val="lt1"/>
              </a:solidFill>
            </a:endParaRPr>
          </a:p>
          <a:p>
            <a:pPr indent="0" lvl="0" marL="0" rtl="0" algn="l">
              <a:spcBef>
                <a:spcPts val="0"/>
              </a:spcBef>
              <a:spcAft>
                <a:spcPts val="0"/>
              </a:spcAft>
              <a:buNone/>
            </a:pPr>
            <a:r>
              <a:t/>
            </a:r>
            <a:endParaRPr i="1" sz="700">
              <a:solidFill>
                <a:schemeClr val="lt1"/>
              </a:solidFill>
            </a:endParaRPr>
          </a:p>
        </p:txBody>
      </p:sp>
      <p:grpSp>
        <p:nvGrpSpPr>
          <p:cNvPr id="2390" name="Google Shape;2390;p113"/>
          <p:cNvGrpSpPr/>
          <p:nvPr/>
        </p:nvGrpSpPr>
        <p:grpSpPr>
          <a:xfrm>
            <a:off x="5557224" y="3945572"/>
            <a:ext cx="877242" cy="441951"/>
            <a:chOff x="6294774" y="3979585"/>
            <a:chExt cx="877242" cy="441951"/>
          </a:xfrm>
        </p:grpSpPr>
        <p:sp>
          <p:nvSpPr>
            <p:cNvPr id="2391" name="Google Shape;2391;p113"/>
            <p:cNvSpPr/>
            <p:nvPr/>
          </p:nvSpPr>
          <p:spPr>
            <a:xfrm>
              <a:off x="6294774" y="3982465"/>
              <a:ext cx="851528" cy="439071"/>
            </a:xfrm>
            <a:custGeom>
              <a:rect b="b" l="l" r="r" t="t"/>
              <a:pathLst>
                <a:path extrusionOk="0" h="7165" w="14239">
                  <a:moveTo>
                    <a:pt x="8584" y="1"/>
                  </a:moveTo>
                  <a:lnTo>
                    <a:pt x="8597" y="156"/>
                  </a:lnTo>
                  <a:lnTo>
                    <a:pt x="8539" y="156"/>
                  </a:lnTo>
                  <a:lnTo>
                    <a:pt x="8575" y="414"/>
                  </a:lnTo>
                  <a:cubicBezTo>
                    <a:pt x="5317" y="427"/>
                    <a:pt x="1629" y="605"/>
                    <a:pt x="1629" y="605"/>
                  </a:cubicBezTo>
                  <a:cubicBezTo>
                    <a:pt x="1629" y="605"/>
                    <a:pt x="1629" y="605"/>
                    <a:pt x="1627" y="605"/>
                  </a:cubicBezTo>
                  <a:cubicBezTo>
                    <a:pt x="1574" y="605"/>
                    <a:pt x="463" y="617"/>
                    <a:pt x="187" y="1635"/>
                  </a:cubicBezTo>
                  <a:cubicBezTo>
                    <a:pt x="182" y="1661"/>
                    <a:pt x="173" y="1688"/>
                    <a:pt x="169" y="1715"/>
                  </a:cubicBezTo>
                  <a:cubicBezTo>
                    <a:pt x="165" y="1723"/>
                    <a:pt x="165" y="1737"/>
                    <a:pt x="165" y="1746"/>
                  </a:cubicBezTo>
                  <a:cubicBezTo>
                    <a:pt x="160" y="1764"/>
                    <a:pt x="155" y="1785"/>
                    <a:pt x="151" y="1803"/>
                  </a:cubicBezTo>
                  <a:cubicBezTo>
                    <a:pt x="151" y="1812"/>
                    <a:pt x="151" y="1821"/>
                    <a:pt x="146" y="1825"/>
                  </a:cubicBezTo>
                  <a:lnTo>
                    <a:pt x="0" y="1825"/>
                  </a:lnTo>
                  <a:lnTo>
                    <a:pt x="0" y="2673"/>
                  </a:lnTo>
                  <a:lnTo>
                    <a:pt x="89" y="2673"/>
                  </a:lnTo>
                  <a:lnTo>
                    <a:pt x="89" y="2678"/>
                  </a:lnTo>
                  <a:lnTo>
                    <a:pt x="89" y="2753"/>
                  </a:lnTo>
                  <a:lnTo>
                    <a:pt x="89" y="2811"/>
                  </a:lnTo>
                  <a:lnTo>
                    <a:pt x="89" y="2886"/>
                  </a:lnTo>
                  <a:lnTo>
                    <a:pt x="89" y="2944"/>
                  </a:lnTo>
                  <a:cubicBezTo>
                    <a:pt x="85" y="2971"/>
                    <a:pt x="85" y="2997"/>
                    <a:pt x="85" y="3024"/>
                  </a:cubicBezTo>
                  <a:lnTo>
                    <a:pt x="85" y="3077"/>
                  </a:lnTo>
                  <a:lnTo>
                    <a:pt x="85" y="3161"/>
                  </a:lnTo>
                  <a:lnTo>
                    <a:pt x="85" y="3206"/>
                  </a:lnTo>
                  <a:lnTo>
                    <a:pt x="85" y="3312"/>
                  </a:lnTo>
                  <a:lnTo>
                    <a:pt x="85" y="3330"/>
                  </a:lnTo>
                  <a:lnTo>
                    <a:pt x="85" y="3468"/>
                  </a:lnTo>
                  <a:lnTo>
                    <a:pt x="85" y="3583"/>
                  </a:lnTo>
                  <a:lnTo>
                    <a:pt x="85" y="4080"/>
                  </a:lnTo>
                  <a:lnTo>
                    <a:pt x="85" y="4085"/>
                  </a:lnTo>
                  <a:cubicBezTo>
                    <a:pt x="85" y="4187"/>
                    <a:pt x="89" y="4294"/>
                    <a:pt x="89" y="4400"/>
                  </a:cubicBezTo>
                  <a:lnTo>
                    <a:pt x="0" y="4400"/>
                  </a:lnTo>
                  <a:lnTo>
                    <a:pt x="0" y="5247"/>
                  </a:lnTo>
                  <a:lnTo>
                    <a:pt x="134" y="5247"/>
                  </a:lnTo>
                  <a:cubicBezTo>
                    <a:pt x="146" y="5353"/>
                    <a:pt x="165" y="5451"/>
                    <a:pt x="187" y="5531"/>
                  </a:cubicBezTo>
                  <a:cubicBezTo>
                    <a:pt x="461" y="6541"/>
                    <a:pt x="1557" y="6557"/>
                    <a:pt x="1626" y="6557"/>
                  </a:cubicBezTo>
                  <a:cubicBezTo>
                    <a:pt x="1628" y="6557"/>
                    <a:pt x="1629" y="6557"/>
                    <a:pt x="1629" y="6557"/>
                  </a:cubicBezTo>
                  <a:cubicBezTo>
                    <a:pt x="1629" y="6557"/>
                    <a:pt x="5317" y="6738"/>
                    <a:pt x="8575" y="6748"/>
                  </a:cubicBezTo>
                  <a:lnTo>
                    <a:pt x="8539" y="7004"/>
                  </a:lnTo>
                  <a:lnTo>
                    <a:pt x="8597" y="7004"/>
                  </a:lnTo>
                  <a:lnTo>
                    <a:pt x="8584" y="7164"/>
                  </a:lnTo>
                  <a:lnTo>
                    <a:pt x="9076" y="7164"/>
                  </a:lnTo>
                  <a:lnTo>
                    <a:pt x="9201" y="6748"/>
                  </a:lnTo>
                  <a:cubicBezTo>
                    <a:pt x="11163" y="6738"/>
                    <a:pt x="12863" y="6654"/>
                    <a:pt x="13328" y="6419"/>
                  </a:cubicBezTo>
                  <a:cubicBezTo>
                    <a:pt x="14203" y="5966"/>
                    <a:pt x="14238" y="3778"/>
                    <a:pt x="14238" y="3596"/>
                  </a:cubicBezTo>
                  <a:lnTo>
                    <a:pt x="14238" y="3583"/>
                  </a:lnTo>
                  <a:cubicBezTo>
                    <a:pt x="14238" y="3583"/>
                    <a:pt x="14238" y="1217"/>
                    <a:pt x="13328" y="746"/>
                  </a:cubicBezTo>
                  <a:cubicBezTo>
                    <a:pt x="12863" y="507"/>
                    <a:pt x="11163" y="427"/>
                    <a:pt x="9201" y="418"/>
                  </a:cubicBezTo>
                  <a:lnTo>
                    <a:pt x="9076" y="1"/>
                  </a:lnTo>
                  <a:close/>
                </a:path>
              </a:pathLst>
            </a:custGeom>
            <a:solidFill>
              <a:srgbClr val="22354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13"/>
            <p:cNvSpPr/>
            <p:nvPr/>
          </p:nvSpPr>
          <p:spPr>
            <a:xfrm>
              <a:off x="6320249" y="4066050"/>
              <a:ext cx="15429" cy="51965"/>
            </a:xfrm>
            <a:custGeom>
              <a:rect b="b" l="l" r="r" t="t"/>
              <a:pathLst>
                <a:path extrusionOk="0" h="848" w="258">
                  <a:moveTo>
                    <a:pt x="1" y="0"/>
                  </a:moveTo>
                  <a:lnTo>
                    <a:pt x="1" y="847"/>
                  </a:lnTo>
                  <a:lnTo>
                    <a:pt x="257" y="847"/>
                  </a:lnTo>
                  <a:lnTo>
                    <a:pt x="257" y="0"/>
                  </a:lnTo>
                  <a:close/>
                </a:path>
              </a:pathLst>
            </a:custGeom>
            <a:solidFill>
              <a:srgbClr val="C86D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13"/>
            <p:cNvSpPr/>
            <p:nvPr/>
          </p:nvSpPr>
          <p:spPr>
            <a:xfrm>
              <a:off x="6320249" y="4223721"/>
              <a:ext cx="15429" cy="52027"/>
            </a:xfrm>
            <a:custGeom>
              <a:rect b="b" l="l" r="r" t="t"/>
              <a:pathLst>
                <a:path extrusionOk="0" h="849" w="258">
                  <a:moveTo>
                    <a:pt x="1" y="1"/>
                  </a:moveTo>
                  <a:lnTo>
                    <a:pt x="1" y="849"/>
                  </a:lnTo>
                  <a:lnTo>
                    <a:pt x="257" y="849"/>
                  </a:lnTo>
                  <a:lnTo>
                    <a:pt x="257" y="1"/>
                  </a:lnTo>
                  <a:close/>
                </a:path>
              </a:pathLst>
            </a:custGeom>
            <a:solidFill>
              <a:srgbClr val="C86D2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13"/>
            <p:cNvSpPr/>
            <p:nvPr/>
          </p:nvSpPr>
          <p:spPr>
            <a:xfrm>
              <a:off x="6324734" y="3979585"/>
              <a:ext cx="847282" cy="388025"/>
            </a:xfrm>
            <a:custGeom>
              <a:rect b="b" l="l" r="r" t="t"/>
              <a:pathLst>
                <a:path extrusionOk="0" h="6332" w="14168">
                  <a:moveTo>
                    <a:pt x="8756" y="1"/>
                  </a:moveTo>
                  <a:cubicBezTo>
                    <a:pt x="5439" y="1"/>
                    <a:pt x="1554" y="190"/>
                    <a:pt x="1554" y="190"/>
                  </a:cubicBezTo>
                  <a:cubicBezTo>
                    <a:pt x="1554" y="190"/>
                    <a:pt x="1553" y="190"/>
                    <a:pt x="1552" y="190"/>
                  </a:cubicBezTo>
                  <a:cubicBezTo>
                    <a:pt x="1495" y="190"/>
                    <a:pt x="388" y="204"/>
                    <a:pt x="112" y="1219"/>
                  </a:cubicBezTo>
                  <a:cubicBezTo>
                    <a:pt x="0" y="1637"/>
                    <a:pt x="10" y="2503"/>
                    <a:pt x="10" y="3169"/>
                  </a:cubicBezTo>
                  <a:cubicBezTo>
                    <a:pt x="10" y="3835"/>
                    <a:pt x="0" y="4700"/>
                    <a:pt x="112" y="5117"/>
                  </a:cubicBezTo>
                  <a:cubicBezTo>
                    <a:pt x="386" y="6125"/>
                    <a:pt x="1477" y="6142"/>
                    <a:pt x="1550" y="6142"/>
                  </a:cubicBezTo>
                  <a:cubicBezTo>
                    <a:pt x="1553" y="6142"/>
                    <a:pt x="1554" y="6142"/>
                    <a:pt x="1554" y="6142"/>
                  </a:cubicBezTo>
                  <a:cubicBezTo>
                    <a:pt x="1554" y="6142"/>
                    <a:pt x="5439" y="6332"/>
                    <a:pt x="8756" y="6332"/>
                  </a:cubicBezTo>
                  <a:cubicBezTo>
                    <a:pt x="10874" y="6332"/>
                    <a:pt x="12761" y="6254"/>
                    <a:pt x="13253" y="6000"/>
                  </a:cubicBezTo>
                  <a:cubicBezTo>
                    <a:pt x="14167" y="5534"/>
                    <a:pt x="14167" y="3169"/>
                    <a:pt x="14167" y="3169"/>
                  </a:cubicBezTo>
                  <a:cubicBezTo>
                    <a:pt x="14167" y="3169"/>
                    <a:pt x="14167" y="803"/>
                    <a:pt x="13253" y="332"/>
                  </a:cubicBezTo>
                  <a:cubicBezTo>
                    <a:pt x="12761" y="78"/>
                    <a:pt x="10874" y="1"/>
                    <a:pt x="8756" y="1"/>
                  </a:cubicBezTo>
                  <a:close/>
                </a:path>
              </a:pathLst>
            </a:custGeom>
            <a:solidFill>
              <a:srgbClr val="2C7AB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13"/>
            <p:cNvSpPr/>
            <p:nvPr/>
          </p:nvSpPr>
          <p:spPr>
            <a:xfrm>
              <a:off x="6325033" y="3979585"/>
              <a:ext cx="846983" cy="206146"/>
            </a:xfrm>
            <a:custGeom>
              <a:rect b="b" l="l" r="r" t="t"/>
              <a:pathLst>
                <a:path extrusionOk="0" h="3364" w="14163">
                  <a:moveTo>
                    <a:pt x="8751" y="1"/>
                  </a:moveTo>
                  <a:cubicBezTo>
                    <a:pt x="5434" y="1"/>
                    <a:pt x="1549" y="190"/>
                    <a:pt x="1549" y="190"/>
                  </a:cubicBezTo>
                  <a:cubicBezTo>
                    <a:pt x="1549" y="190"/>
                    <a:pt x="1548" y="190"/>
                    <a:pt x="1547" y="190"/>
                  </a:cubicBezTo>
                  <a:cubicBezTo>
                    <a:pt x="1490" y="190"/>
                    <a:pt x="383" y="204"/>
                    <a:pt x="107" y="1219"/>
                  </a:cubicBezTo>
                  <a:cubicBezTo>
                    <a:pt x="0" y="1610"/>
                    <a:pt x="5" y="2409"/>
                    <a:pt x="5" y="3057"/>
                  </a:cubicBezTo>
                  <a:cubicBezTo>
                    <a:pt x="9" y="2507"/>
                    <a:pt x="22" y="1930"/>
                    <a:pt x="107" y="1610"/>
                  </a:cubicBezTo>
                  <a:cubicBezTo>
                    <a:pt x="381" y="603"/>
                    <a:pt x="1472" y="586"/>
                    <a:pt x="1545" y="586"/>
                  </a:cubicBezTo>
                  <a:cubicBezTo>
                    <a:pt x="1548" y="586"/>
                    <a:pt x="1549" y="586"/>
                    <a:pt x="1549" y="586"/>
                  </a:cubicBezTo>
                  <a:cubicBezTo>
                    <a:pt x="1549" y="586"/>
                    <a:pt x="5461" y="392"/>
                    <a:pt x="8785" y="392"/>
                  </a:cubicBezTo>
                  <a:cubicBezTo>
                    <a:pt x="10889" y="392"/>
                    <a:pt x="12758" y="470"/>
                    <a:pt x="13248" y="723"/>
                  </a:cubicBezTo>
                  <a:cubicBezTo>
                    <a:pt x="13998" y="1113"/>
                    <a:pt x="14131" y="2786"/>
                    <a:pt x="14154" y="3364"/>
                  </a:cubicBezTo>
                  <a:cubicBezTo>
                    <a:pt x="14158" y="3239"/>
                    <a:pt x="14162" y="3169"/>
                    <a:pt x="14162" y="3169"/>
                  </a:cubicBezTo>
                  <a:cubicBezTo>
                    <a:pt x="14162" y="3169"/>
                    <a:pt x="14162" y="803"/>
                    <a:pt x="13248" y="332"/>
                  </a:cubicBezTo>
                  <a:cubicBezTo>
                    <a:pt x="12756" y="78"/>
                    <a:pt x="10869" y="1"/>
                    <a:pt x="8751" y="1"/>
                  </a:cubicBezTo>
                  <a:close/>
                </a:path>
              </a:pathLst>
            </a:custGeom>
            <a:solidFill>
              <a:srgbClr val="4080B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13"/>
            <p:cNvSpPr/>
            <p:nvPr/>
          </p:nvSpPr>
          <p:spPr>
            <a:xfrm>
              <a:off x="6325272" y="4185666"/>
              <a:ext cx="60" cy="18813"/>
            </a:xfrm>
            <a:custGeom>
              <a:rect b="b" l="l" r="r" t="t"/>
              <a:pathLst>
                <a:path extrusionOk="0" h="307" w="1">
                  <a:moveTo>
                    <a:pt x="1" y="196"/>
                  </a:moveTo>
                  <a:lnTo>
                    <a:pt x="1" y="1"/>
                  </a:lnTo>
                  <a:lnTo>
                    <a:pt x="1" y="306"/>
                  </a:lnTo>
                  <a:close/>
                </a:path>
              </a:pathLst>
            </a:custGeom>
            <a:solidFill>
              <a:srgbClr val="E5E25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13"/>
            <p:cNvSpPr/>
            <p:nvPr/>
          </p:nvSpPr>
          <p:spPr>
            <a:xfrm>
              <a:off x="7077691" y="4008570"/>
              <a:ext cx="59862" cy="42406"/>
            </a:xfrm>
            <a:custGeom>
              <a:rect b="b" l="l" r="r" t="t"/>
              <a:pathLst>
                <a:path extrusionOk="0" h="692" w="1001">
                  <a:moveTo>
                    <a:pt x="58" y="1"/>
                  </a:moveTo>
                  <a:cubicBezTo>
                    <a:pt x="15" y="1"/>
                    <a:pt x="1" y="68"/>
                    <a:pt x="46" y="81"/>
                  </a:cubicBezTo>
                  <a:cubicBezTo>
                    <a:pt x="494" y="246"/>
                    <a:pt x="777" y="516"/>
                    <a:pt x="920" y="676"/>
                  </a:cubicBezTo>
                  <a:cubicBezTo>
                    <a:pt x="930" y="687"/>
                    <a:pt x="941" y="692"/>
                    <a:pt x="952" y="692"/>
                  </a:cubicBezTo>
                  <a:cubicBezTo>
                    <a:pt x="977" y="692"/>
                    <a:pt x="1000" y="668"/>
                    <a:pt x="991" y="640"/>
                  </a:cubicBezTo>
                  <a:cubicBezTo>
                    <a:pt x="840" y="107"/>
                    <a:pt x="357" y="10"/>
                    <a:pt x="58"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13"/>
            <p:cNvSpPr/>
            <p:nvPr/>
          </p:nvSpPr>
          <p:spPr>
            <a:xfrm>
              <a:off x="6978900" y="4018681"/>
              <a:ext cx="162603" cy="82054"/>
            </a:xfrm>
            <a:custGeom>
              <a:rect b="b" l="l" r="r" t="t"/>
              <a:pathLst>
                <a:path extrusionOk="0" h="1339" w="2719">
                  <a:moveTo>
                    <a:pt x="50" y="0"/>
                  </a:moveTo>
                  <a:cubicBezTo>
                    <a:pt x="10" y="0"/>
                    <a:pt x="1" y="60"/>
                    <a:pt x="42" y="75"/>
                  </a:cubicBezTo>
                  <a:cubicBezTo>
                    <a:pt x="1023" y="466"/>
                    <a:pt x="1929" y="874"/>
                    <a:pt x="2643" y="1332"/>
                  </a:cubicBezTo>
                  <a:cubicBezTo>
                    <a:pt x="2650" y="1337"/>
                    <a:pt x="2657" y="1338"/>
                    <a:pt x="2664" y="1338"/>
                  </a:cubicBezTo>
                  <a:cubicBezTo>
                    <a:pt x="2693" y="1338"/>
                    <a:pt x="2718" y="1307"/>
                    <a:pt x="2701" y="1279"/>
                  </a:cubicBezTo>
                  <a:cubicBezTo>
                    <a:pt x="2621" y="1114"/>
                    <a:pt x="2456" y="826"/>
                    <a:pt x="2239" y="581"/>
                  </a:cubicBezTo>
                  <a:cubicBezTo>
                    <a:pt x="1995" y="307"/>
                    <a:pt x="681" y="89"/>
                    <a:pt x="59" y="1"/>
                  </a:cubicBezTo>
                  <a:cubicBezTo>
                    <a:pt x="56" y="0"/>
                    <a:pt x="53" y="0"/>
                    <a:pt x="50" y="0"/>
                  </a:cubicBez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13"/>
            <p:cNvSpPr/>
            <p:nvPr/>
          </p:nvSpPr>
          <p:spPr>
            <a:xfrm>
              <a:off x="6521660" y="4003667"/>
              <a:ext cx="358337" cy="30824"/>
            </a:xfrm>
            <a:custGeom>
              <a:rect b="b" l="l" r="r" t="t"/>
              <a:pathLst>
                <a:path extrusionOk="0" h="503" w="5992">
                  <a:moveTo>
                    <a:pt x="5930" y="1"/>
                  </a:moveTo>
                  <a:cubicBezTo>
                    <a:pt x="5929" y="1"/>
                    <a:pt x="5928" y="1"/>
                    <a:pt x="5926" y="1"/>
                  </a:cubicBezTo>
                  <a:lnTo>
                    <a:pt x="68" y="95"/>
                  </a:lnTo>
                  <a:cubicBezTo>
                    <a:pt x="15" y="99"/>
                    <a:pt x="1" y="170"/>
                    <a:pt x="50" y="193"/>
                  </a:cubicBezTo>
                  <a:lnTo>
                    <a:pt x="906" y="498"/>
                  </a:lnTo>
                  <a:cubicBezTo>
                    <a:pt x="910" y="503"/>
                    <a:pt x="915" y="503"/>
                    <a:pt x="920" y="503"/>
                  </a:cubicBezTo>
                  <a:cubicBezTo>
                    <a:pt x="1106" y="503"/>
                    <a:pt x="4266" y="503"/>
                    <a:pt x="4542" y="410"/>
                  </a:cubicBezTo>
                  <a:cubicBezTo>
                    <a:pt x="4719" y="347"/>
                    <a:pt x="5433" y="201"/>
                    <a:pt x="5935" y="95"/>
                  </a:cubicBezTo>
                  <a:cubicBezTo>
                    <a:pt x="5991" y="86"/>
                    <a:pt x="5984" y="1"/>
                    <a:pt x="5930" y="1"/>
                  </a:cubicBezTo>
                  <a:close/>
                </a:path>
              </a:pathLst>
            </a:custGeom>
            <a:solidFill>
              <a:srgbClr val="2641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13"/>
            <p:cNvSpPr/>
            <p:nvPr/>
          </p:nvSpPr>
          <p:spPr>
            <a:xfrm>
              <a:off x="6477347" y="4095954"/>
              <a:ext cx="288308" cy="13849"/>
            </a:xfrm>
            <a:custGeom>
              <a:rect b="b" l="l" r="r" t="t"/>
              <a:pathLst>
                <a:path extrusionOk="0" h="226" w="4821">
                  <a:moveTo>
                    <a:pt x="0" y="0"/>
                  </a:moveTo>
                  <a:lnTo>
                    <a:pt x="0" y="226"/>
                  </a:lnTo>
                  <a:lnTo>
                    <a:pt x="4820" y="226"/>
                  </a:lnTo>
                  <a:lnTo>
                    <a:pt x="4820" y="0"/>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13"/>
            <p:cNvSpPr/>
            <p:nvPr/>
          </p:nvSpPr>
          <p:spPr>
            <a:xfrm>
              <a:off x="6477347" y="4132966"/>
              <a:ext cx="288308" cy="14156"/>
            </a:xfrm>
            <a:custGeom>
              <a:rect b="b" l="l" r="r" t="t"/>
              <a:pathLst>
                <a:path extrusionOk="0" h="231" w="4821">
                  <a:moveTo>
                    <a:pt x="0" y="0"/>
                  </a:moveTo>
                  <a:lnTo>
                    <a:pt x="0" y="230"/>
                  </a:lnTo>
                  <a:lnTo>
                    <a:pt x="4820" y="230"/>
                  </a:lnTo>
                  <a:lnTo>
                    <a:pt x="4820" y="0"/>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13"/>
            <p:cNvSpPr/>
            <p:nvPr/>
          </p:nvSpPr>
          <p:spPr>
            <a:xfrm>
              <a:off x="6816300" y="4018865"/>
              <a:ext cx="163799" cy="309648"/>
            </a:xfrm>
            <a:custGeom>
              <a:rect b="b" l="l" r="r" t="t"/>
              <a:pathLst>
                <a:path extrusionOk="0" h="5053" w="2739">
                  <a:moveTo>
                    <a:pt x="1867" y="0"/>
                  </a:moveTo>
                  <a:cubicBezTo>
                    <a:pt x="1840" y="0"/>
                    <a:pt x="1812" y="4"/>
                    <a:pt x="1785" y="11"/>
                  </a:cubicBezTo>
                  <a:lnTo>
                    <a:pt x="231" y="455"/>
                  </a:lnTo>
                  <a:cubicBezTo>
                    <a:pt x="94" y="490"/>
                    <a:pt x="0" y="615"/>
                    <a:pt x="0" y="756"/>
                  </a:cubicBezTo>
                  <a:lnTo>
                    <a:pt x="0" y="2528"/>
                  </a:lnTo>
                  <a:lnTo>
                    <a:pt x="0" y="4294"/>
                  </a:lnTo>
                  <a:cubicBezTo>
                    <a:pt x="0" y="4436"/>
                    <a:pt x="94" y="4560"/>
                    <a:pt x="231" y="4600"/>
                  </a:cubicBezTo>
                  <a:lnTo>
                    <a:pt x="1785" y="5040"/>
                  </a:lnTo>
                  <a:cubicBezTo>
                    <a:pt x="1814" y="5048"/>
                    <a:pt x="1844" y="5052"/>
                    <a:pt x="1873" y="5052"/>
                  </a:cubicBezTo>
                  <a:cubicBezTo>
                    <a:pt x="1977" y="5052"/>
                    <a:pt x="2076" y="5000"/>
                    <a:pt x="2135" y="4911"/>
                  </a:cubicBezTo>
                  <a:cubicBezTo>
                    <a:pt x="2739" y="3992"/>
                    <a:pt x="2739" y="2528"/>
                    <a:pt x="2739" y="2528"/>
                  </a:cubicBezTo>
                  <a:cubicBezTo>
                    <a:pt x="2739" y="2528"/>
                    <a:pt x="2739" y="1058"/>
                    <a:pt x="2135" y="144"/>
                  </a:cubicBezTo>
                  <a:cubicBezTo>
                    <a:pt x="2075" y="52"/>
                    <a:pt x="1973" y="0"/>
                    <a:pt x="1867" y="0"/>
                  </a:cubicBezTo>
                  <a:close/>
                </a:path>
              </a:pathLst>
            </a:custGeom>
            <a:solidFill>
              <a:srgbClr val="08518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13"/>
            <p:cNvSpPr/>
            <p:nvPr/>
          </p:nvSpPr>
          <p:spPr>
            <a:xfrm>
              <a:off x="6903132" y="4018865"/>
              <a:ext cx="76966" cy="309648"/>
            </a:xfrm>
            <a:custGeom>
              <a:rect b="b" l="l" r="r" t="t"/>
              <a:pathLst>
                <a:path extrusionOk="0" h="5053" w="1287">
                  <a:moveTo>
                    <a:pt x="415" y="0"/>
                  </a:moveTo>
                  <a:cubicBezTo>
                    <a:pt x="388" y="0"/>
                    <a:pt x="360" y="4"/>
                    <a:pt x="333" y="11"/>
                  </a:cubicBezTo>
                  <a:lnTo>
                    <a:pt x="195" y="51"/>
                  </a:lnTo>
                  <a:cubicBezTo>
                    <a:pt x="0" y="1707"/>
                    <a:pt x="0" y="3358"/>
                    <a:pt x="195" y="4999"/>
                  </a:cubicBezTo>
                  <a:lnTo>
                    <a:pt x="333" y="5040"/>
                  </a:lnTo>
                  <a:cubicBezTo>
                    <a:pt x="362" y="5048"/>
                    <a:pt x="392" y="5052"/>
                    <a:pt x="421" y="5052"/>
                  </a:cubicBezTo>
                  <a:cubicBezTo>
                    <a:pt x="525" y="5052"/>
                    <a:pt x="624" y="5000"/>
                    <a:pt x="683" y="4911"/>
                  </a:cubicBezTo>
                  <a:cubicBezTo>
                    <a:pt x="1287" y="3992"/>
                    <a:pt x="1287" y="2528"/>
                    <a:pt x="1287" y="2528"/>
                  </a:cubicBezTo>
                  <a:cubicBezTo>
                    <a:pt x="1287" y="2528"/>
                    <a:pt x="1287" y="1058"/>
                    <a:pt x="683" y="144"/>
                  </a:cubicBezTo>
                  <a:cubicBezTo>
                    <a:pt x="623" y="52"/>
                    <a:pt x="521" y="0"/>
                    <a:pt x="415" y="0"/>
                  </a:cubicBezTo>
                  <a:close/>
                </a:path>
              </a:pathLst>
            </a:custGeom>
            <a:solidFill>
              <a:srgbClr val="2641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13"/>
            <p:cNvSpPr/>
            <p:nvPr/>
          </p:nvSpPr>
          <p:spPr>
            <a:xfrm>
              <a:off x="7077811" y="4296214"/>
              <a:ext cx="59743" cy="42406"/>
            </a:xfrm>
            <a:custGeom>
              <a:rect b="b" l="l" r="r" t="t"/>
              <a:pathLst>
                <a:path extrusionOk="0" h="692" w="999">
                  <a:moveTo>
                    <a:pt x="950" y="1"/>
                  </a:moveTo>
                  <a:cubicBezTo>
                    <a:pt x="939" y="1"/>
                    <a:pt x="928" y="5"/>
                    <a:pt x="918" y="16"/>
                  </a:cubicBezTo>
                  <a:cubicBezTo>
                    <a:pt x="775" y="180"/>
                    <a:pt x="492" y="446"/>
                    <a:pt x="44" y="612"/>
                  </a:cubicBezTo>
                  <a:cubicBezTo>
                    <a:pt x="0" y="628"/>
                    <a:pt x="12" y="692"/>
                    <a:pt x="53" y="692"/>
                  </a:cubicBezTo>
                  <a:cubicBezTo>
                    <a:pt x="54" y="692"/>
                    <a:pt x="55" y="692"/>
                    <a:pt x="56" y="691"/>
                  </a:cubicBezTo>
                  <a:cubicBezTo>
                    <a:pt x="355" y="682"/>
                    <a:pt x="838" y="585"/>
                    <a:pt x="989" y="57"/>
                  </a:cubicBezTo>
                  <a:cubicBezTo>
                    <a:pt x="998" y="25"/>
                    <a:pt x="975" y="1"/>
                    <a:pt x="95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13"/>
            <p:cNvSpPr/>
            <p:nvPr/>
          </p:nvSpPr>
          <p:spPr>
            <a:xfrm>
              <a:off x="6978780" y="4246762"/>
              <a:ext cx="162663" cy="82054"/>
            </a:xfrm>
            <a:custGeom>
              <a:rect b="b" l="l" r="r" t="t"/>
              <a:pathLst>
                <a:path extrusionOk="0" h="1339" w="2720">
                  <a:moveTo>
                    <a:pt x="2669" y="0"/>
                  </a:moveTo>
                  <a:cubicBezTo>
                    <a:pt x="2661" y="0"/>
                    <a:pt x="2652" y="2"/>
                    <a:pt x="2645" y="7"/>
                  </a:cubicBezTo>
                  <a:cubicBezTo>
                    <a:pt x="1931" y="460"/>
                    <a:pt x="1025" y="868"/>
                    <a:pt x="44" y="1259"/>
                  </a:cubicBezTo>
                  <a:cubicBezTo>
                    <a:pt x="1" y="1275"/>
                    <a:pt x="13" y="1339"/>
                    <a:pt x="57" y="1339"/>
                  </a:cubicBezTo>
                  <a:cubicBezTo>
                    <a:pt x="58" y="1339"/>
                    <a:pt x="60" y="1339"/>
                    <a:pt x="61" y="1339"/>
                  </a:cubicBezTo>
                  <a:cubicBezTo>
                    <a:pt x="683" y="1245"/>
                    <a:pt x="1997" y="1032"/>
                    <a:pt x="2241" y="757"/>
                  </a:cubicBezTo>
                  <a:cubicBezTo>
                    <a:pt x="2458" y="513"/>
                    <a:pt x="2623" y="220"/>
                    <a:pt x="2703" y="55"/>
                  </a:cubicBezTo>
                  <a:cubicBezTo>
                    <a:pt x="2720" y="28"/>
                    <a:pt x="2697" y="0"/>
                    <a:pt x="2669" y="0"/>
                  </a:cubicBez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13"/>
            <p:cNvSpPr/>
            <p:nvPr/>
          </p:nvSpPr>
          <p:spPr>
            <a:xfrm>
              <a:off x="6521660" y="4312698"/>
              <a:ext cx="358396" cy="31069"/>
            </a:xfrm>
            <a:custGeom>
              <a:rect b="b" l="l" r="r" t="t"/>
              <a:pathLst>
                <a:path extrusionOk="0" h="507" w="5993">
                  <a:moveTo>
                    <a:pt x="920" y="1"/>
                  </a:moveTo>
                  <a:cubicBezTo>
                    <a:pt x="915" y="1"/>
                    <a:pt x="910" y="5"/>
                    <a:pt x="906" y="5"/>
                  </a:cubicBezTo>
                  <a:lnTo>
                    <a:pt x="50" y="316"/>
                  </a:lnTo>
                  <a:cubicBezTo>
                    <a:pt x="1" y="333"/>
                    <a:pt x="15" y="409"/>
                    <a:pt x="68" y="409"/>
                  </a:cubicBezTo>
                  <a:lnTo>
                    <a:pt x="5926" y="507"/>
                  </a:lnTo>
                  <a:cubicBezTo>
                    <a:pt x="5984" y="507"/>
                    <a:pt x="5993" y="422"/>
                    <a:pt x="5935" y="409"/>
                  </a:cubicBezTo>
                  <a:cubicBezTo>
                    <a:pt x="5433" y="306"/>
                    <a:pt x="4719" y="156"/>
                    <a:pt x="4542" y="98"/>
                  </a:cubicBezTo>
                  <a:cubicBezTo>
                    <a:pt x="4266" y="5"/>
                    <a:pt x="1106" y="1"/>
                    <a:pt x="920" y="1"/>
                  </a:cubicBezTo>
                  <a:close/>
                </a:path>
              </a:pathLst>
            </a:custGeom>
            <a:solidFill>
              <a:srgbClr val="2641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13"/>
            <p:cNvSpPr/>
            <p:nvPr/>
          </p:nvSpPr>
          <p:spPr>
            <a:xfrm>
              <a:off x="6833523" y="4342847"/>
              <a:ext cx="44194" cy="50433"/>
            </a:xfrm>
            <a:custGeom>
              <a:rect b="b" l="l" r="r" t="t"/>
              <a:pathLst>
                <a:path extrusionOk="0" h="823" w="739">
                  <a:moveTo>
                    <a:pt x="72" y="1"/>
                  </a:moveTo>
                  <a:lnTo>
                    <a:pt x="1" y="822"/>
                  </a:lnTo>
                  <a:lnTo>
                    <a:pt x="493" y="822"/>
                  </a:lnTo>
                  <a:lnTo>
                    <a:pt x="738" y="1"/>
                  </a:lnTo>
                  <a:close/>
                </a:path>
              </a:pathLst>
            </a:custGeom>
            <a:solidFill>
              <a:srgbClr val="26305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13"/>
            <p:cNvSpPr/>
            <p:nvPr/>
          </p:nvSpPr>
          <p:spPr>
            <a:xfrm>
              <a:off x="6347578" y="4020335"/>
              <a:ext cx="158237" cy="306706"/>
            </a:xfrm>
            <a:custGeom>
              <a:rect b="b" l="l" r="r" t="t"/>
              <a:pathLst>
                <a:path extrusionOk="0" h="5005" w="2646">
                  <a:moveTo>
                    <a:pt x="1663" y="1"/>
                  </a:moveTo>
                  <a:cubicBezTo>
                    <a:pt x="1591" y="1"/>
                    <a:pt x="1519" y="7"/>
                    <a:pt x="1447" y="18"/>
                  </a:cubicBezTo>
                  <a:cubicBezTo>
                    <a:pt x="683" y="142"/>
                    <a:pt x="103" y="768"/>
                    <a:pt x="27" y="1536"/>
                  </a:cubicBezTo>
                  <a:lnTo>
                    <a:pt x="1" y="2504"/>
                  </a:lnTo>
                  <a:lnTo>
                    <a:pt x="27" y="3467"/>
                  </a:lnTo>
                  <a:cubicBezTo>
                    <a:pt x="103" y="4239"/>
                    <a:pt x="683" y="4860"/>
                    <a:pt x="1447" y="4985"/>
                  </a:cubicBezTo>
                  <a:cubicBezTo>
                    <a:pt x="1523" y="4998"/>
                    <a:pt x="1598" y="5005"/>
                    <a:pt x="1673" y="5005"/>
                  </a:cubicBezTo>
                  <a:cubicBezTo>
                    <a:pt x="1770" y="5005"/>
                    <a:pt x="1865" y="4994"/>
                    <a:pt x="1957" y="4971"/>
                  </a:cubicBezTo>
                  <a:lnTo>
                    <a:pt x="2592" y="4825"/>
                  </a:lnTo>
                  <a:cubicBezTo>
                    <a:pt x="2645" y="4811"/>
                    <a:pt x="2645" y="4735"/>
                    <a:pt x="2592" y="4723"/>
                  </a:cubicBezTo>
                  <a:lnTo>
                    <a:pt x="2055" y="4608"/>
                  </a:lnTo>
                  <a:cubicBezTo>
                    <a:pt x="1345" y="4452"/>
                    <a:pt x="804" y="3875"/>
                    <a:pt x="693" y="3156"/>
                  </a:cubicBezTo>
                  <a:lnTo>
                    <a:pt x="679" y="2504"/>
                  </a:lnTo>
                  <a:lnTo>
                    <a:pt x="693" y="1851"/>
                  </a:lnTo>
                  <a:cubicBezTo>
                    <a:pt x="804" y="1132"/>
                    <a:pt x="1345" y="550"/>
                    <a:pt x="2055" y="400"/>
                  </a:cubicBezTo>
                  <a:lnTo>
                    <a:pt x="2592" y="280"/>
                  </a:lnTo>
                  <a:cubicBezTo>
                    <a:pt x="2645" y="267"/>
                    <a:pt x="2645" y="191"/>
                    <a:pt x="2592" y="182"/>
                  </a:cubicBezTo>
                  <a:lnTo>
                    <a:pt x="1957" y="36"/>
                  </a:lnTo>
                  <a:cubicBezTo>
                    <a:pt x="1862" y="12"/>
                    <a:pt x="1763" y="1"/>
                    <a:pt x="1663" y="1"/>
                  </a:cubicBezTo>
                  <a:close/>
                </a:path>
              </a:pathLst>
            </a:custGeom>
            <a:solidFill>
              <a:srgbClr val="08518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13"/>
            <p:cNvSpPr/>
            <p:nvPr/>
          </p:nvSpPr>
          <p:spPr>
            <a:xfrm>
              <a:off x="6477347" y="4237386"/>
              <a:ext cx="288308" cy="14156"/>
            </a:xfrm>
            <a:custGeom>
              <a:rect b="b" l="l" r="r" t="t"/>
              <a:pathLst>
                <a:path extrusionOk="0" h="231" w="4821">
                  <a:moveTo>
                    <a:pt x="0" y="0"/>
                  </a:moveTo>
                  <a:lnTo>
                    <a:pt x="0" y="230"/>
                  </a:lnTo>
                  <a:lnTo>
                    <a:pt x="4820" y="230"/>
                  </a:lnTo>
                  <a:lnTo>
                    <a:pt x="4820" y="0"/>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13"/>
            <p:cNvSpPr/>
            <p:nvPr/>
          </p:nvSpPr>
          <p:spPr>
            <a:xfrm>
              <a:off x="6477347" y="4200373"/>
              <a:ext cx="288308" cy="13911"/>
            </a:xfrm>
            <a:custGeom>
              <a:rect b="b" l="l" r="r" t="t"/>
              <a:pathLst>
                <a:path extrusionOk="0" h="227" w="4821">
                  <a:moveTo>
                    <a:pt x="0" y="0"/>
                  </a:moveTo>
                  <a:lnTo>
                    <a:pt x="0" y="226"/>
                  </a:lnTo>
                  <a:lnTo>
                    <a:pt x="4820" y="226"/>
                  </a:lnTo>
                  <a:lnTo>
                    <a:pt x="4820" y="0"/>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13"/>
            <p:cNvSpPr/>
            <p:nvPr/>
          </p:nvSpPr>
          <p:spPr>
            <a:xfrm>
              <a:off x="6830892" y="4342847"/>
              <a:ext cx="9628" cy="40629"/>
            </a:xfrm>
            <a:custGeom>
              <a:rect b="b" l="l" r="r" t="t"/>
              <a:pathLst>
                <a:path extrusionOk="0" h="663" w="161">
                  <a:moveTo>
                    <a:pt x="90" y="1"/>
                  </a:moveTo>
                  <a:lnTo>
                    <a:pt x="0" y="662"/>
                  </a:lnTo>
                  <a:lnTo>
                    <a:pt x="67" y="662"/>
                  </a:lnTo>
                  <a:lnTo>
                    <a:pt x="160" y="1"/>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13"/>
            <p:cNvSpPr/>
            <p:nvPr/>
          </p:nvSpPr>
          <p:spPr>
            <a:xfrm>
              <a:off x="6829875" y="4143506"/>
              <a:ext cx="20991" cy="75681"/>
            </a:xfrm>
            <a:custGeom>
              <a:rect b="b" l="l" r="r" t="t"/>
              <a:pathLst>
                <a:path extrusionOk="0" h="1235" w="351">
                  <a:moveTo>
                    <a:pt x="177" y="1"/>
                  </a:moveTo>
                  <a:cubicBezTo>
                    <a:pt x="80" y="1"/>
                    <a:pt x="0" y="76"/>
                    <a:pt x="0" y="174"/>
                  </a:cubicBezTo>
                  <a:lnTo>
                    <a:pt x="0" y="1062"/>
                  </a:lnTo>
                  <a:cubicBezTo>
                    <a:pt x="0" y="1154"/>
                    <a:pt x="80" y="1234"/>
                    <a:pt x="177" y="1234"/>
                  </a:cubicBezTo>
                  <a:cubicBezTo>
                    <a:pt x="271" y="1234"/>
                    <a:pt x="351" y="1154"/>
                    <a:pt x="351" y="1062"/>
                  </a:cubicBezTo>
                  <a:lnTo>
                    <a:pt x="351" y="174"/>
                  </a:lnTo>
                  <a:cubicBezTo>
                    <a:pt x="351" y="76"/>
                    <a:pt x="271" y="1"/>
                    <a:pt x="177" y="1"/>
                  </a:cubicBezTo>
                  <a:close/>
                </a:path>
              </a:pathLst>
            </a:custGeom>
            <a:solidFill>
              <a:srgbClr val="26416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13"/>
            <p:cNvSpPr/>
            <p:nvPr/>
          </p:nvSpPr>
          <p:spPr>
            <a:xfrm>
              <a:off x="7009219" y="4097547"/>
              <a:ext cx="85039" cy="12256"/>
            </a:xfrm>
            <a:custGeom>
              <a:rect b="b" l="l" r="r" t="t"/>
              <a:pathLst>
                <a:path extrusionOk="0" h="200" w="1422">
                  <a:moveTo>
                    <a:pt x="1" y="1"/>
                  </a:moveTo>
                  <a:lnTo>
                    <a:pt x="58" y="200"/>
                  </a:lnTo>
                  <a:lnTo>
                    <a:pt x="1422" y="165"/>
                  </a:lnTo>
                  <a:lnTo>
                    <a:pt x="1" y="1"/>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13"/>
            <p:cNvSpPr/>
            <p:nvPr/>
          </p:nvSpPr>
          <p:spPr>
            <a:xfrm>
              <a:off x="7009219" y="4237386"/>
              <a:ext cx="85039" cy="12501"/>
            </a:xfrm>
            <a:custGeom>
              <a:rect b="b" l="l" r="r" t="t"/>
              <a:pathLst>
                <a:path extrusionOk="0" h="204" w="1422">
                  <a:moveTo>
                    <a:pt x="58" y="0"/>
                  </a:moveTo>
                  <a:lnTo>
                    <a:pt x="1" y="204"/>
                  </a:lnTo>
                  <a:lnTo>
                    <a:pt x="1422" y="36"/>
                  </a:lnTo>
                  <a:lnTo>
                    <a:pt x="58" y="0"/>
                  </a:lnTo>
                  <a:close/>
                </a:path>
              </a:pathLst>
            </a:custGeom>
            <a:solidFill>
              <a:srgbClr val="236BA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13"/>
            <p:cNvSpPr/>
            <p:nvPr/>
          </p:nvSpPr>
          <p:spPr>
            <a:xfrm>
              <a:off x="6997079" y="4054284"/>
              <a:ext cx="31337" cy="55520"/>
            </a:xfrm>
            <a:custGeom>
              <a:rect b="b" l="l" r="r" t="t"/>
              <a:pathLst>
                <a:path extrusionOk="0" h="906" w="524">
                  <a:moveTo>
                    <a:pt x="0" y="0"/>
                  </a:moveTo>
                  <a:lnTo>
                    <a:pt x="261" y="906"/>
                  </a:lnTo>
                  <a:lnTo>
                    <a:pt x="523" y="906"/>
                  </a:lnTo>
                  <a:lnTo>
                    <a:pt x="261" y="0"/>
                  </a:lnTo>
                  <a:close/>
                </a:path>
              </a:pathLst>
            </a:custGeom>
            <a:solidFill>
              <a:srgbClr val="21284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13"/>
            <p:cNvSpPr/>
            <p:nvPr/>
          </p:nvSpPr>
          <p:spPr>
            <a:xfrm>
              <a:off x="6997079" y="4237386"/>
              <a:ext cx="31337" cy="55826"/>
            </a:xfrm>
            <a:custGeom>
              <a:rect b="b" l="l" r="r" t="t"/>
              <a:pathLst>
                <a:path extrusionOk="0" h="911" w="524">
                  <a:moveTo>
                    <a:pt x="261" y="0"/>
                  </a:moveTo>
                  <a:lnTo>
                    <a:pt x="0" y="910"/>
                  </a:lnTo>
                  <a:lnTo>
                    <a:pt x="261" y="910"/>
                  </a:lnTo>
                  <a:lnTo>
                    <a:pt x="523" y="0"/>
                  </a:lnTo>
                  <a:close/>
                </a:path>
              </a:pathLst>
            </a:custGeom>
            <a:solidFill>
              <a:srgbClr val="21284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17" name="Google Shape;2417;p113"/>
          <p:cNvCxnSpPr/>
          <p:nvPr/>
        </p:nvCxnSpPr>
        <p:spPr>
          <a:xfrm>
            <a:off x="5557225" y="3808250"/>
            <a:ext cx="1203600" cy="0"/>
          </a:xfrm>
          <a:prstGeom prst="straightConnector1">
            <a:avLst/>
          </a:prstGeom>
          <a:noFill/>
          <a:ln cap="flat" cmpd="sng" w="28575">
            <a:solidFill>
              <a:schemeClr val="lt1"/>
            </a:solidFill>
            <a:prstDash val="solid"/>
            <a:round/>
            <a:headEnd len="med" w="med" type="none"/>
            <a:tailEnd len="med" w="med" type="none"/>
          </a:ln>
        </p:spPr>
      </p:cxnSp>
      <p:cxnSp>
        <p:nvCxnSpPr>
          <p:cNvPr id="2418" name="Google Shape;2418;p113"/>
          <p:cNvCxnSpPr/>
          <p:nvPr/>
        </p:nvCxnSpPr>
        <p:spPr>
          <a:xfrm>
            <a:off x="5557225" y="4524825"/>
            <a:ext cx="1203600" cy="0"/>
          </a:xfrm>
          <a:prstGeom prst="straightConnector1">
            <a:avLst/>
          </a:prstGeom>
          <a:noFill/>
          <a:ln cap="flat" cmpd="sng" w="28575">
            <a:solidFill>
              <a:schemeClr val="lt1"/>
            </a:solidFill>
            <a:prstDash val="solid"/>
            <a:round/>
            <a:headEnd len="med" w="med" type="none"/>
            <a:tailEnd len="med" w="med" type="none"/>
          </a:ln>
        </p:spPr>
      </p:cxnSp>
      <p:sp>
        <p:nvSpPr>
          <p:cNvPr id="2419" name="Google Shape;2419;p113"/>
          <p:cNvSpPr/>
          <p:nvPr/>
        </p:nvSpPr>
        <p:spPr>
          <a:xfrm>
            <a:off x="851075" y="962500"/>
            <a:ext cx="4101600" cy="213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13"/>
          <p:cNvSpPr txBox="1"/>
          <p:nvPr/>
        </p:nvSpPr>
        <p:spPr>
          <a:xfrm>
            <a:off x="851075" y="3129650"/>
            <a:ext cx="4101600" cy="877500"/>
          </a:xfrm>
          <a:prstGeom prst="rect">
            <a:avLst/>
          </a:prstGeom>
          <a:solidFill>
            <a:srgbClr val="1F424C">
              <a:alpha val="22910"/>
            </a:srgbClr>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200">
                <a:solidFill>
                  <a:srgbClr val="FFFFFF"/>
                </a:solidFill>
                <a:latin typeface="Ubuntu"/>
                <a:ea typeface="Ubuntu"/>
                <a:cs typeface="Ubuntu"/>
                <a:sym typeface="Ubuntu"/>
              </a:rPr>
              <a:t>Dari </a:t>
            </a:r>
            <a:r>
              <a:rPr b="1" lang="en" sz="1200">
                <a:solidFill>
                  <a:srgbClr val="FFFFFF"/>
                </a:solidFill>
                <a:latin typeface="Ubuntu"/>
                <a:ea typeface="Ubuntu"/>
                <a:cs typeface="Ubuntu"/>
                <a:sym typeface="Ubuntu"/>
              </a:rPr>
              <a:t>count plot</a:t>
            </a:r>
            <a:r>
              <a:rPr lang="en" sz="1200">
                <a:solidFill>
                  <a:srgbClr val="FFFFFF"/>
                </a:solidFill>
                <a:latin typeface="Ubuntu"/>
                <a:ea typeface="Ubuntu"/>
                <a:cs typeface="Ubuntu"/>
                <a:sym typeface="Ubuntu"/>
              </a:rPr>
              <a:t> berikut menunjukkan harga mobil dengan kategori </a:t>
            </a:r>
            <a:r>
              <a:rPr b="1" lang="en" sz="1200">
                <a:solidFill>
                  <a:srgbClr val="FFFFFF"/>
                </a:solidFill>
                <a:latin typeface="Ubuntu"/>
                <a:ea typeface="Ubuntu"/>
                <a:cs typeface="Ubuntu"/>
                <a:sym typeface="Ubuntu"/>
              </a:rPr>
              <a:t>medium</a:t>
            </a:r>
            <a:r>
              <a:rPr lang="en" sz="1200">
                <a:solidFill>
                  <a:srgbClr val="FFFFFF"/>
                </a:solidFill>
                <a:latin typeface="Ubuntu"/>
                <a:ea typeface="Ubuntu"/>
                <a:cs typeface="Ubuntu"/>
                <a:sym typeface="Ubuntu"/>
              </a:rPr>
              <a:t> memiliki jumlah terbanyak, sedangkan kategori </a:t>
            </a:r>
            <a:r>
              <a:rPr b="1" lang="en" sz="1200">
                <a:solidFill>
                  <a:srgbClr val="FFFFFF"/>
                </a:solidFill>
                <a:latin typeface="Ubuntu"/>
                <a:ea typeface="Ubuntu"/>
                <a:cs typeface="Ubuntu"/>
                <a:sym typeface="Ubuntu"/>
              </a:rPr>
              <a:t>high</a:t>
            </a:r>
            <a:r>
              <a:rPr lang="en" sz="1200">
                <a:solidFill>
                  <a:srgbClr val="FFFFFF"/>
                </a:solidFill>
                <a:latin typeface="Ubuntu"/>
                <a:ea typeface="Ubuntu"/>
                <a:cs typeface="Ubuntu"/>
                <a:sym typeface="Ubuntu"/>
              </a:rPr>
              <a:t> memiliki kategori yang paling sedikit. </a:t>
            </a:r>
            <a:endParaRPr sz="1200">
              <a:solidFill>
                <a:srgbClr val="FFFFFF"/>
              </a:solidFill>
              <a:latin typeface="Ubuntu"/>
              <a:ea typeface="Ubuntu"/>
              <a:cs typeface="Ubuntu"/>
              <a:sym typeface="Ubuntu"/>
            </a:endParaRPr>
          </a:p>
        </p:txBody>
      </p:sp>
      <p:sp>
        <p:nvSpPr>
          <p:cNvPr id="2421" name="Google Shape;2421;p113"/>
          <p:cNvSpPr txBox="1"/>
          <p:nvPr/>
        </p:nvSpPr>
        <p:spPr>
          <a:xfrm>
            <a:off x="851075" y="961900"/>
            <a:ext cx="4101600" cy="354000"/>
          </a:xfrm>
          <a:prstGeom prst="rect">
            <a:avLst/>
          </a:prstGeom>
          <a:solidFill>
            <a:srgbClr val="FCC010"/>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a:solidFill>
                  <a:srgbClr val="FFFFFF"/>
                </a:solidFill>
              </a:rPr>
              <a:t>Dataset Used Car Auction</a:t>
            </a:r>
            <a:endParaRPr b="1">
              <a:solidFill>
                <a:srgbClr val="FFFFFF"/>
              </a:solidFill>
            </a:endParaRPr>
          </a:p>
        </p:txBody>
      </p:sp>
      <p:pic>
        <p:nvPicPr>
          <p:cNvPr id="2422" name="Google Shape;2422;p113"/>
          <p:cNvPicPr preferRelativeResize="0"/>
          <p:nvPr/>
        </p:nvPicPr>
        <p:blipFill>
          <a:blip r:embed="rId3">
            <a:alphaModFix/>
          </a:blip>
          <a:stretch>
            <a:fillRect/>
          </a:stretch>
        </p:blipFill>
        <p:spPr>
          <a:xfrm>
            <a:off x="851038" y="1315901"/>
            <a:ext cx="4101663" cy="1753975"/>
          </a:xfrm>
          <a:prstGeom prst="rect">
            <a:avLst/>
          </a:prstGeom>
          <a:noFill/>
          <a:ln>
            <a:noFill/>
          </a:ln>
        </p:spPr>
      </p:pic>
      <p:sp>
        <p:nvSpPr>
          <p:cNvPr id="2423" name="Google Shape;2423;p113"/>
          <p:cNvSpPr txBox="1"/>
          <p:nvPr/>
        </p:nvSpPr>
        <p:spPr>
          <a:xfrm>
            <a:off x="1520200" y="2310900"/>
            <a:ext cx="71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Ubuntu"/>
                <a:ea typeface="Ubuntu"/>
                <a:cs typeface="Ubuntu"/>
                <a:sym typeface="Ubuntu"/>
              </a:rPr>
              <a:t>&lt; $10.000</a:t>
            </a:r>
            <a:endParaRPr b="1" sz="900">
              <a:solidFill>
                <a:schemeClr val="lt1"/>
              </a:solidFill>
              <a:latin typeface="Ubuntu"/>
              <a:ea typeface="Ubuntu"/>
              <a:cs typeface="Ubuntu"/>
              <a:sym typeface="Ubuntu"/>
            </a:endParaRPr>
          </a:p>
        </p:txBody>
      </p:sp>
      <p:sp>
        <p:nvSpPr>
          <p:cNvPr id="2424" name="Google Shape;2424;p113"/>
          <p:cNvSpPr txBox="1"/>
          <p:nvPr/>
        </p:nvSpPr>
        <p:spPr>
          <a:xfrm>
            <a:off x="2748925" y="2165400"/>
            <a:ext cx="714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Ubuntu"/>
                <a:ea typeface="Ubuntu"/>
                <a:cs typeface="Ubuntu"/>
                <a:sym typeface="Ubuntu"/>
              </a:rPr>
              <a:t>$10.000 - $ 30.000</a:t>
            </a:r>
            <a:endParaRPr b="1" sz="900">
              <a:solidFill>
                <a:schemeClr val="lt1"/>
              </a:solidFill>
              <a:latin typeface="Ubuntu"/>
              <a:ea typeface="Ubuntu"/>
              <a:cs typeface="Ubuntu"/>
              <a:sym typeface="Ubuntu"/>
            </a:endParaRPr>
          </a:p>
        </p:txBody>
      </p:sp>
      <p:sp>
        <p:nvSpPr>
          <p:cNvPr id="2425" name="Google Shape;2425;p113"/>
          <p:cNvSpPr txBox="1"/>
          <p:nvPr/>
        </p:nvSpPr>
        <p:spPr>
          <a:xfrm>
            <a:off x="3934175" y="2691150"/>
            <a:ext cx="767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Ubuntu"/>
                <a:ea typeface="Ubuntu"/>
                <a:cs typeface="Ubuntu"/>
                <a:sym typeface="Ubuntu"/>
              </a:rPr>
              <a:t>&gt; </a:t>
            </a:r>
            <a:r>
              <a:rPr b="1" lang="en" sz="900">
                <a:solidFill>
                  <a:schemeClr val="lt1"/>
                </a:solidFill>
                <a:latin typeface="Ubuntu"/>
                <a:ea typeface="Ubuntu"/>
                <a:cs typeface="Ubuntu"/>
                <a:sym typeface="Ubuntu"/>
              </a:rPr>
              <a:t> $ 30.000</a:t>
            </a:r>
            <a:endParaRPr b="1" sz="900">
              <a:solidFill>
                <a:schemeClr val="lt1"/>
              </a:solidFill>
              <a:latin typeface="Ubuntu"/>
              <a:ea typeface="Ubuntu"/>
              <a:cs typeface="Ubuntu"/>
              <a:sym typeface="Ubuntu"/>
            </a:endParaRPr>
          </a:p>
        </p:txBody>
      </p:sp>
      <p:sp>
        <p:nvSpPr>
          <p:cNvPr id="2426" name="Google Shape;2426;p113"/>
          <p:cNvSpPr/>
          <p:nvPr/>
        </p:nvSpPr>
        <p:spPr>
          <a:xfrm>
            <a:off x="5335575" y="966125"/>
            <a:ext cx="3134700" cy="26631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7" name="Google Shape;2427;p113"/>
          <p:cNvPicPr preferRelativeResize="0"/>
          <p:nvPr/>
        </p:nvPicPr>
        <p:blipFill>
          <a:blip r:embed="rId4">
            <a:alphaModFix/>
          </a:blip>
          <a:stretch>
            <a:fillRect/>
          </a:stretch>
        </p:blipFill>
        <p:spPr>
          <a:xfrm>
            <a:off x="5335600" y="1318525"/>
            <a:ext cx="3134624" cy="2310700"/>
          </a:xfrm>
          <a:prstGeom prst="rect">
            <a:avLst/>
          </a:prstGeom>
          <a:noFill/>
          <a:ln>
            <a:noFill/>
          </a:ln>
        </p:spPr>
      </p:pic>
      <p:sp>
        <p:nvSpPr>
          <p:cNvPr id="2428" name="Google Shape;2428;p113"/>
          <p:cNvSpPr txBox="1"/>
          <p:nvPr/>
        </p:nvSpPr>
        <p:spPr>
          <a:xfrm>
            <a:off x="5335600" y="962500"/>
            <a:ext cx="3134700" cy="354000"/>
          </a:xfrm>
          <a:prstGeom prst="rect">
            <a:avLst/>
          </a:prstGeom>
          <a:solidFill>
            <a:srgbClr val="FCC010"/>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a:solidFill>
                  <a:srgbClr val="FFFFFF"/>
                </a:solidFill>
              </a:rPr>
              <a:t>External Data</a:t>
            </a:r>
            <a:endParaRPr b="1">
              <a:solidFill>
                <a:srgbClr val="FFFFFF"/>
              </a:solidFill>
            </a:endParaRPr>
          </a:p>
        </p:txBody>
      </p:sp>
      <p:sp>
        <p:nvSpPr>
          <p:cNvPr id="2429" name="Google Shape;2429;p113"/>
          <p:cNvSpPr/>
          <p:nvPr/>
        </p:nvSpPr>
        <p:spPr>
          <a:xfrm>
            <a:off x="215800" y="4167875"/>
            <a:ext cx="572695" cy="572706"/>
          </a:xfrm>
          <a:custGeom>
            <a:rect b="b" l="l" r="r" t="t"/>
            <a:pathLst>
              <a:path extrusionOk="0" h="9498" w="9499">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0" name="Google Shape;2430;p113"/>
          <p:cNvPicPr preferRelativeResize="0"/>
          <p:nvPr/>
        </p:nvPicPr>
        <p:blipFill>
          <a:blip r:embed="rId5">
            <a:alphaModFix/>
          </a:blip>
          <a:stretch>
            <a:fillRect/>
          </a:stretch>
        </p:blipFill>
        <p:spPr>
          <a:xfrm>
            <a:off x="299988" y="4252063"/>
            <a:ext cx="400200" cy="400200"/>
          </a:xfrm>
          <a:prstGeom prst="rect">
            <a:avLst/>
          </a:prstGeom>
          <a:noFill/>
          <a:ln>
            <a:noFill/>
          </a:ln>
        </p:spPr>
      </p:pic>
      <p:sp>
        <p:nvSpPr>
          <p:cNvPr id="2431" name="Google Shape;2431;p113"/>
          <p:cNvSpPr txBox="1"/>
          <p:nvPr/>
        </p:nvSpPr>
        <p:spPr>
          <a:xfrm>
            <a:off x="851075" y="4016550"/>
            <a:ext cx="410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highlight>
                  <a:schemeClr val="accent2"/>
                </a:highlight>
                <a:latin typeface="Ubuntu"/>
                <a:ea typeface="Ubuntu"/>
                <a:cs typeface="Ubuntu"/>
                <a:sym typeface="Ubuntu"/>
              </a:rPr>
              <a:t>Impact:</a:t>
            </a:r>
            <a:endParaRPr b="1" sz="1200">
              <a:solidFill>
                <a:schemeClr val="lt1"/>
              </a:solidFill>
              <a:highlight>
                <a:schemeClr val="accent2"/>
              </a:highlight>
              <a:latin typeface="Ubuntu"/>
              <a:ea typeface="Ubuntu"/>
              <a:cs typeface="Ubuntu"/>
              <a:sym typeface="Ubuntu"/>
            </a:endParaRPr>
          </a:p>
          <a:p>
            <a:pPr indent="0" lvl="0" marL="0" rtl="0" algn="l">
              <a:spcBef>
                <a:spcPts val="0"/>
              </a:spcBef>
              <a:spcAft>
                <a:spcPts val="0"/>
              </a:spcAft>
              <a:buNone/>
            </a:pPr>
            <a:r>
              <a:rPr lang="en" sz="1200">
                <a:solidFill>
                  <a:schemeClr val="lt1"/>
                </a:solidFill>
                <a:latin typeface="Ubuntu"/>
                <a:ea typeface="Ubuntu"/>
                <a:cs typeface="Ubuntu"/>
                <a:sym typeface="Ubuntu"/>
              </a:rPr>
              <a:t>Melihat range harga mobil paling banyak berada di segmen medium, dapat membantu perusahaan memperbanyak stok mobil dengan range medium.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114"/>
          <p:cNvSpPr/>
          <p:nvPr/>
        </p:nvSpPr>
        <p:spPr>
          <a:xfrm>
            <a:off x="384350" y="885700"/>
            <a:ext cx="2940000" cy="3912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14"/>
          <p:cNvSpPr/>
          <p:nvPr/>
        </p:nvSpPr>
        <p:spPr>
          <a:xfrm>
            <a:off x="-3321900" y="2286600"/>
            <a:ext cx="894300" cy="37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14"/>
          <p:cNvSpPr txBox="1"/>
          <p:nvPr/>
        </p:nvSpPr>
        <p:spPr>
          <a:xfrm>
            <a:off x="3506200" y="1945875"/>
            <a:ext cx="1481400" cy="2852700"/>
          </a:xfrm>
          <a:prstGeom prst="rect">
            <a:avLst/>
          </a:prstGeom>
          <a:solidFill>
            <a:srgbClr val="1F424C">
              <a:alpha val="22910"/>
            </a:srgbClr>
          </a:solidFill>
          <a:ln>
            <a:noFill/>
          </a:ln>
        </p:spPr>
        <p:txBody>
          <a:bodyPr anchorCtr="0" anchor="t" bIns="68575" lIns="68575" spcFirstLastPara="1" rIns="68575" wrap="square" tIns="68575">
            <a:spAutoFit/>
          </a:bodyPr>
          <a:lstStyle/>
          <a:p>
            <a:pPr indent="0" lvl="0" marL="0" rtl="0" algn="ctr">
              <a:spcBef>
                <a:spcPts val="1000"/>
              </a:spcBef>
              <a:spcAft>
                <a:spcPts val="0"/>
              </a:spcAft>
              <a:buNone/>
            </a:pPr>
            <a:r>
              <a:t/>
            </a:r>
            <a:endParaRPr sz="1200">
              <a:solidFill>
                <a:schemeClr val="lt1"/>
              </a:solidFill>
            </a:endParaRPr>
          </a:p>
          <a:p>
            <a:pPr indent="0" lvl="0" marL="0" rtl="0" algn="ctr">
              <a:spcBef>
                <a:spcPts val="1000"/>
              </a:spcBef>
              <a:spcAft>
                <a:spcPts val="0"/>
              </a:spcAft>
              <a:buNone/>
            </a:pPr>
            <a:r>
              <a:rPr lang="en" sz="1200">
                <a:solidFill>
                  <a:schemeClr val="lt1"/>
                </a:solidFill>
              </a:rPr>
              <a:t>Dari kedua plot</a:t>
            </a:r>
            <a:r>
              <a:rPr lang="en" sz="1200">
                <a:solidFill>
                  <a:schemeClr val="lt1"/>
                </a:solidFill>
              </a:rPr>
              <a:t> berikut, dapat disimpulkan bahwa jenis transmisi didominasi oleh transmisi </a:t>
            </a:r>
            <a:r>
              <a:rPr b="1" lang="en" sz="1200">
                <a:solidFill>
                  <a:schemeClr val="lt1"/>
                </a:solidFill>
              </a:rPr>
              <a:t>automatic</a:t>
            </a:r>
            <a:r>
              <a:rPr lang="en" sz="1200">
                <a:solidFill>
                  <a:schemeClr val="lt1"/>
                </a:solidFill>
              </a:rPr>
              <a:t>, dimana mobil untuk transmisi automatic didominasi dengan mobil pada </a:t>
            </a:r>
            <a:r>
              <a:rPr b="1" lang="en" sz="1200">
                <a:solidFill>
                  <a:schemeClr val="lt1"/>
                </a:solidFill>
              </a:rPr>
              <a:t>segmen harga medium</a:t>
            </a:r>
            <a:r>
              <a:rPr lang="en" sz="1200">
                <a:solidFill>
                  <a:schemeClr val="lt1"/>
                </a:solidFill>
              </a:rPr>
              <a:t>.</a:t>
            </a:r>
            <a:endParaRPr sz="1200">
              <a:solidFill>
                <a:schemeClr val="lt1"/>
              </a:solidFill>
            </a:endParaRPr>
          </a:p>
        </p:txBody>
      </p:sp>
      <p:pic>
        <p:nvPicPr>
          <p:cNvPr id="2439" name="Google Shape;2439;p114"/>
          <p:cNvPicPr preferRelativeResize="0"/>
          <p:nvPr/>
        </p:nvPicPr>
        <p:blipFill>
          <a:blip r:embed="rId3">
            <a:alphaModFix/>
          </a:blip>
          <a:stretch>
            <a:fillRect/>
          </a:stretch>
        </p:blipFill>
        <p:spPr>
          <a:xfrm>
            <a:off x="5138500" y="1014412"/>
            <a:ext cx="1830590" cy="994453"/>
          </a:xfrm>
          <a:prstGeom prst="rect">
            <a:avLst/>
          </a:prstGeom>
          <a:noFill/>
          <a:ln>
            <a:noFill/>
          </a:ln>
        </p:spPr>
      </p:pic>
      <p:pic>
        <p:nvPicPr>
          <p:cNvPr id="2440" name="Google Shape;2440;p114"/>
          <p:cNvPicPr preferRelativeResize="0"/>
          <p:nvPr/>
        </p:nvPicPr>
        <p:blipFill>
          <a:blip r:embed="rId4">
            <a:alphaModFix/>
          </a:blip>
          <a:stretch>
            <a:fillRect/>
          </a:stretch>
        </p:blipFill>
        <p:spPr>
          <a:xfrm>
            <a:off x="6969109" y="1014414"/>
            <a:ext cx="1830591" cy="994447"/>
          </a:xfrm>
          <a:prstGeom prst="rect">
            <a:avLst/>
          </a:prstGeom>
          <a:noFill/>
          <a:ln>
            <a:noFill/>
          </a:ln>
        </p:spPr>
      </p:pic>
      <p:sp>
        <p:nvSpPr>
          <p:cNvPr id="2441" name="Google Shape;2441;p114"/>
          <p:cNvSpPr txBox="1"/>
          <p:nvPr/>
        </p:nvSpPr>
        <p:spPr>
          <a:xfrm>
            <a:off x="5138500" y="2040988"/>
            <a:ext cx="3661200" cy="1477500"/>
          </a:xfrm>
          <a:prstGeom prst="rect">
            <a:avLst/>
          </a:prstGeom>
          <a:solidFill>
            <a:srgbClr val="1F424C">
              <a:alpha val="229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Manual</a:t>
            </a:r>
            <a:r>
              <a:rPr lang="en" sz="1200">
                <a:solidFill>
                  <a:schemeClr val="lt1"/>
                </a:solidFill>
              </a:rPr>
              <a:t>:</a:t>
            </a:r>
            <a:endParaRPr sz="1200">
              <a:solidFill>
                <a:schemeClr val="lt1"/>
              </a:solidFill>
            </a:endParaRPr>
          </a:p>
          <a:p>
            <a:pPr indent="0" lvl="0" marL="0" rtl="0" algn="l">
              <a:spcBef>
                <a:spcPts val="0"/>
              </a:spcBef>
              <a:spcAft>
                <a:spcPts val="0"/>
              </a:spcAft>
              <a:buNone/>
            </a:pPr>
            <a:r>
              <a:rPr lang="en" sz="1200">
                <a:solidFill>
                  <a:schemeClr val="lt1"/>
                </a:solidFill>
              </a:rPr>
              <a:t>Less than 3% of the cars sold in US have a manual transmission.</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b="1" lang="en" sz="1200">
                <a:solidFill>
                  <a:schemeClr val="lt1"/>
                </a:solidFill>
              </a:rPr>
              <a:t>Automatic</a:t>
            </a:r>
            <a:r>
              <a:rPr lang="en" sz="1200">
                <a:solidFill>
                  <a:schemeClr val="lt1"/>
                </a:solidFill>
              </a:rPr>
              <a:t>:</a:t>
            </a:r>
            <a:endParaRPr sz="1200">
              <a:solidFill>
                <a:schemeClr val="lt1"/>
              </a:solidFill>
            </a:endParaRPr>
          </a:p>
          <a:p>
            <a:pPr indent="0" lvl="0" marL="0" rtl="0" algn="l">
              <a:spcBef>
                <a:spcPts val="0"/>
              </a:spcBef>
              <a:spcAft>
                <a:spcPts val="0"/>
              </a:spcAft>
              <a:buNone/>
            </a:pPr>
            <a:r>
              <a:rPr lang="en" sz="1200">
                <a:solidFill>
                  <a:schemeClr val="lt1"/>
                </a:solidFill>
              </a:rPr>
              <a:t>Popular in the US - 95% of the cars sold have automatic transmissions.</a:t>
            </a:r>
            <a:endParaRPr sz="1200">
              <a:solidFill>
                <a:schemeClr val="lt1"/>
              </a:solidFill>
            </a:endParaRPr>
          </a:p>
        </p:txBody>
      </p:sp>
      <p:pic>
        <p:nvPicPr>
          <p:cNvPr id="2442" name="Google Shape;2442;p114"/>
          <p:cNvPicPr preferRelativeResize="0"/>
          <p:nvPr/>
        </p:nvPicPr>
        <p:blipFill>
          <a:blip r:embed="rId5">
            <a:alphaModFix/>
          </a:blip>
          <a:stretch>
            <a:fillRect/>
          </a:stretch>
        </p:blipFill>
        <p:spPr>
          <a:xfrm>
            <a:off x="939475" y="1062413"/>
            <a:ext cx="2263437" cy="1880076"/>
          </a:xfrm>
          <a:prstGeom prst="rect">
            <a:avLst/>
          </a:prstGeom>
          <a:noFill/>
          <a:ln>
            <a:noFill/>
          </a:ln>
        </p:spPr>
      </p:pic>
      <p:sp>
        <p:nvSpPr>
          <p:cNvPr id="2443" name="Google Shape;2443;p114"/>
          <p:cNvSpPr txBox="1"/>
          <p:nvPr/>
        </p:nvSpPr>
        <p:spPr>
          <a:xfrm>
            <a:off x="1521600" y="4797900"/>
            <a:ext cx="5676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rPr>
              <a:t>https://www.drivparts.com/parts-matter/learning-center/driver-education-and-vehicle-safety/manual-vs-automatic-car.html</a:t>
            </a:r>
            <a:endParaRPr sz="800">
              <a:solidFill>
                <a:schemeClr val="lt1"/>
              </a:solidFill>
            </a:endParaRPr>
          </a:p>
        </p:txBody>
      </p:sp>
      <p:grpSp>
        <p:nvGrpSpPr>
          <p:cNvPr id="2444" name="Google Shape;2444;p114"/>
          <p:cNvGrpSpPr/>
          <p:nvPr/>
        </p:nvGrpSpPr>
        <p:grpSpPr>
          <a:xfrm>
            <a:off x="3871501" y="1442606"/>
            <a:ext cx="750796" cy="750796"/>
            <a:chOff x="1502300" y="1298775"/>
            <a:chExt cx="1055082" cy="1055082"/>
          </a:xfrm>
        </p:grpSpPr>
        <p:sp>
          <p:nvSpPr>
            <p:cNvPr id="2445" name="Google Shape;2445;p114"/>
            <p:cNvSpPr/>
            <p:nvPr/>
          </p:nvSpPr>
          <p:spPr>
            <a:xfrm>
              <a:off x="1502300" y="1298775"/>
              <a:ext cx="1055082" cy="1055082"/>
            </a:xfrm>
            <a:custGeom>
              <a:rect b="b" l="l" r="r" t="t"/>
              <a:pathLst>
                <a:path extrusionOk="0" h="7826" w="7826">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14"/>
            <p:cNvSpPr/>
            <p:nvPr/>
          </p:nvSpPr>
          <p:spPr>
            <a:xfrm>
              <a:off x="1712479" y="1508954"/>
              <a:ext cx="634856" cy="634990"/>
            </a:xfrm>
            <a:custGeom>
              <a:rect b="b" l="l" r="r" t="t"/>
              <a:pathLst>
                <a:path extrusionOk="0" h="4710" w="4709">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14"/>
            <p:cNvSpPr/>
            <p:nvPr/>
          </p:nvSpPr>
          <p:spPr>
            <a:xfrm>
              <a:off x="1785415" y="1590923"/>
              <a:ext cx="488983" cy="471052"/>
            </a:xfrm>
            <a:custGeom>
              <a:rect b="b" l="l" r="r" t="t"/>
              <a:pathLst>
                <a:path extrusionOk="0" h="3494" w="3627">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14"/>
            <p:cNvSpPr/>
            <p:nvPr/>
          </p:nvSpPr>
          <p:spPr>
            <a:xfrm>
              <a:off x="2030107" y="1298775"/>
              <a:ext cx="527271" cy="1055082"/>
            </a:xfrm>
            <a:custGeom>
              <a:rect b="b" l="l" r="r" t="t"/>
              <a:pathLst>
                <a:path extrusionOk="0" h="7826" w="3911">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14"/>
            <p:cNvSpPr/>
            <p:nvPr/>
          </p:nvSpPr>
          <p:spPr>
            <a:xfrm>
              <a:off x="2030107" y="1508954"/>
              <a:ext cx="317226" cy="634990"/>
            </a:xfrm>
            <a:custGeom>
              <a:rect b="b" l="l" r="r" t="t"/>
              <a:pathLst>
                <a:path extrusionOk="0" h="4710" w="2353">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14"/>
            <p:cNvSpPr/>
            <p:nvPr/>
          </p:nvSpPr>
          <p:spPr>
            <a:xfrm>
              <a:off x="2030107" y="1590923"/>
              <a:ext cx="244289" cy="471052"/>
            </a:xfrm>
            <a:custGeom>
              <a:rect b="b" l="l" r="r" t="t"/>
              <a:pathLst>
                <a:path extrusionOk="0" h="3494" w="1812">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14"/>
          <p:cNvSpPr txBox="1"/>
          <p:nvPr>
            <p:ph type="title"/>
          </p:nvPr>
        </p:nvSpPr>
        <p:spPr>
          <a:xfrm>
            <a:off x="384357" y="2368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300"/>
              <a:t>Car Transmission</a:t>
            </a:r>
            <a:endParaRPr sz="1300"/>
          </a:p>
        </p:txBody>
      </p:sp>
      <p:pic>
        <p:nvPicPr>
          <p:cNvPr id="2452" name="Google Shape;2452;p114"/>
          <p:cNvPicPr preferRelativeResize="0"/>
          <p:nvPr/>
        </p:nvPicPr>
        <p:blipFill>
          <a:blip r:embed="rId6">
            <a:alphaModFix/>
          </a:blip>
          <a:stretch>
            <a:fillRect/>
          </a:stretch>
        </p:blipFill>
        <p:spPr>
          <a:xfrm>
            <a:off x="472825" y="2758775"/>
            <a:ext cx="2801678" cy="2039125"/>
          </a:xfrm>
          <a:prstGeom prst="rect">
            <a:avLst/>
          </a:prstGeom>
          <a:noFill/>
          <a:ln>
            <a:noFill/>
          </a:ln>
        </p:spPr>
      </p:pic>
      <p:sp>
        <p:nvSpPr>
          <p:cNvPr id="2453" name="Google Shape;2453;p114"/>
          <p:cNvSpPr txBox="1"/>
          <p:nvPr/>
        </p:nvSpPr>
        <p:spPr>
          <a:xfrm>
            <a:off x="375800" y="885700"/>
            <a:ext cx="2957100" cy="354000"/>
          </a:xfrm>
          <a:prstGeom prst="rect">
            <a:avLst/>
          </a:prstGeom>
          <a:solidFill>
            <a:srgbClr val="FCC010"/>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a:solidFill>
                  <a:srgbClr val="FFFFFF"/>
                </a:solidFill>
              </a:rPr>
              <a:t>Transmission Distribution</a:t>
            </a:r>
            <a:endParaRPr b="1">
              <a:solidFill>
                <a:srgbClr val="FFFFFF"/>
              </a:solidFill>
            </a:endParaRPr>
          </a:p>
        </p:txBody>
      </p:sp>
      <p:sp>
        <p:nvSpPr>
          <p:cNvPr id="2454" name="Google Shape;2454;p114"/>
          <p:cNvSpPr/>
          <p:nvPr/>
        </p:nvSpPr>
        <p:spPr>
          <a:xfrm rot="5400000">
            <a:off x="6460575" y="2462450"/>
            <a:ext cx="1235400" cy="34647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14"/>
          <p:cNvSpPr/>
          <p:nvPr/>
        </p:nvSpPr>
        <p:spPr>
          <a:xfrm>
            <a:off x="5066900" y="3906400"/>
            <a:ext cx="572695" cy="572706"/>
          </a:xfrm>
          <a:custGeom>
            <a:rect b="b" l="l" r="r" t="t"/>
            <a:pathLst>
              <a:path extrusionOk="0" h="9498" w="9499">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6" name="Google Shape;2456;p114"/>
          <p:cNvPicPr preferRelativeResize="0"/>
          <p:nvPr/>
        </p:nvPicPr>
        <p:blipFill>
          <a:blip r:embed="rId7">
            <a:alphaModFix/>
          </a:blip>
          <a:stretch>
            <a:fillRect/>
          </a:stretch>
        </p:blipFill>
        <p:spPr>
          <a:xfrm>
            <a:off x="5151088" y="3990588"/>
            <a:ext cx="400200" cy="400200"/>
          </a:xfrm>
          <a:prstGeom prst="rect">
            <a:avLst/>
          </a:prstGeom>
          <a:noFill/>
          <a:ln>
            <a:noFill/>
          </a:ln>
        </p:spPr>
      </p:pic>
      <p:sp>
        <p:nvSpPr>
          <p:cNvPr id="2457" name="Google Shape;2457;p114"/>
          <p:cNvSpPr txBox="1"/>
          <p:nvPr/>
        </p:nvSpPr>
        <p:spPr>
          <a:xfrm>
            <a:off x="5639600" y="3577100"/>
            <a:ext cx="307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highlight>
                  <a:schemeClr val="accent2"/>
                </a:highlight>
              </a:rPr>
              <a:t>Impact:</a:t>
            </a:r>
            <a:endParaRPr b="1" sz="1200">
              <a:solidFill>
                <a:schemeClr val="lt1"/>
              </a:solidFill>
              <a:highlight>
                <a:schemeClr val="accent2"/>
              </a:highlight>
            </a:endParaRPr>
          </a:p>
          <a:p>
            <a:pPr indent="0" lvl="0" marL="0" rtl="0" algn="l">
              <a:spcBef>
                <a:spcPts val="0"/>
              </a:spcBef>
              <a:spcAft>
                <a:spcPts val="0"/>
              </a:spcAft>
              <a:buNone/>
            </a:pPr>
            <a:r>
              <a:rPr lang="en" sz="1200">
                <a:solidFill>
                  <a:schemeClr val="lt1"/>
                </a:solidFill>
              </a:rPr>
              <a:t>Melihat jumlah datanya, model dapat bekerja baik untuk penentuan harga mobil dengan transmisi otomatis, namun perlu pengecekan ulang untuk mobil dengan transmisi manual.</a:t>
            </a:r>
            <a:endParaRPr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pic>
        <p:nvPicPr>
          <p:cNvPr id="2462" name="Google Shape;2462;p115"/>
          <p:cNvPicPr preferRelativeResize="0"/>
          <p:nvPr/>
        </p:nvPicPr>
        <p:blipFill>
          <a:blip r:embed="rId3">
            <a:alphaModFix/>
          </a:blip>
          <a:stretch>
            <a:fillRect/>
          </a:stretch>
        </p:blipFill>
        <p:spPr>
          <a:xfrm>
            <a:off x="4836925" y="3252648"/>
            <a:ext cx="3477871" cy="1696078"/>
          </a:xfrm>
          <a:prstGeom prst="rect">
            <a:avLst/>
          </a:prstGeom>
          <a:noFill/>
          <a:ln>
            <a:noFill/>
          </a:ln>
        </p:spPr>
      </p:pic>
      <p:pic>
        <p:nvPicPr>
          <p:cNvPr id="2463" name="Google Shape;2463;p115"/>
          <p:cNvPicPr preferRelativeResize="0"/>
          <p:nvPr/>
        </p:nvPicPr>
        <p:blipFill>
          <a:blip r:embed="rId4">
            <a:alphaModFix/>
          </a:blip>
          <a:stretch>
            <a:fillRect/>
          </a:stretch>
        </p:blipFill>
        <p:spPr>
          <a:xfrm>
            <a:off x="4840724" y="1306458"/>
            <a:ext cx="3477870" cy="1695887"/>
          </a:xfrm>
          <a:prstGeom prst="rect">
            <a:avLst/>
          </a:prstGeom>
          <a:noFill/>
          <a:ln>
            <a:noFill/>
          </a:ln>
        </p:spPr>
      </p:pic>
      <p:sp>
        <p:nvSpPr>
          <p:cNvPr id="2464" name="Google Shape;2464;p115"/>
          <p:cNvSpPr txBox="1"/>
          <p:nvPr/>
        </p:nvSpPr>
        <p:spPr>
          <a:xfrm>
            <a:off x="4836925" y="1065125"/>
            <a:ext cx="3477900" cy="235200"/>
          </a:xfrm>
          <a:prstGeom prst="rect">
            <a:avLst/>
          </a:prstGeom>
          <a:solidFill>
            <a:srgbClr val="F4D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36574"/>
                </a:solidFill>
                <a:latin typeface="Krona One"/>
                <a:ea typeface="Krona One"/>
                <a:cs typeface="Krona One"/>
                <a:sym typeface="Krona One"/>
              </a:rPr>
              <a:t>TOP 10 CAR SOLD</a:t>
            </a:r>
            <a:endParaRPr sz="1200">
              <a:solidFill>
                <a:srgbClr val="336574"/>
              </a:solidFill>
              <a:latin typeface="Krona One"/>
              <a:ea typeface="Krona One"/>
              <a:cs typeface="Krona One"/>
              <a:sym typeface="Krona One"/>
            </a:endParaRPr>
          </a:p>
        </p:txBody>
      </p:sp>
      <p:sp>
        <p:nvSpPr>
          <p:cNvPr id="2465" name="Google Shape;2465;p115"/>
          <p:cNvSpPr txBox="1"/>
          <p:nvPr/>
        </p:nvSpPr>
        <p:spPr>
          <a:xfrm>
            <a:off x="4836925" y="3017482"/>
            <a:ext cx="3477900" cy="235200"/>
          </a:xfrm>
          <a:prstGeom prst="rect">
            <a:avLst/>
          </a:prstGeom>
          <a:solidFill>
            <a:srgbClr val="F4D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36574"/>
                </a:solidFill>
                <a:latin typeface="Krona One"/>
                <a:ea typeface="Krona One"/>
                <a:cs typeface="Krona One"/>
                <a:sym typeface="Krona One"/>
              </a:rPr>
              <a:t>TOP 10 CAR TYPE PREFERENCES</a:t>
            </a:r>
            <a:endParaRPr sz="1200">
              <a:solidFill>
                <a:srgbClr val="336574"/>
              </a:solidFill>
              <a:latin typeface="Krona One"/>
              <a:ea typeface="Krona One"/>
              <a:cs typeface="Krona One"/>
              <a:sym typeface="Krona One"/>
            </a:endParaRPr>
          </a:p>
        </p:txBody>
      </p:sp>
      <p:grpSp>
        <p:nvGrpSpPr>
          <p:cNvPr id="2466" name="Google Shape;2466;p115"/>
          <p:cNvGrpSpPr/>
          <p:nvPr/>
        </p:nvGrpSpPr>
        <p:grpSpPr>
          <a:xfrm>
            <a:off x="1730961" y="1103532"/>
            <a:ext cx="2826745" cy="1108175"/>
            <a:chOff x="2597979" y="1949933"/>
            <a:chExt cx="3872253" cy="1518048"/>
          </a:xfrm>
        </p:grpSpPr>
        <p:sp>
          <p:nvSpPr>
            <p:cNvPr id="2467" name="Google Shape;2467;p115"/>
            <p:cNvSpPr/>
            <p:nvPr/>
          </p:nvSpPr>
          <p:spPr>
            <a:xfrm>
              <a:off x="2714593" y="2496963"/>
              <a:ext cx="3583927" cy="701520"/>
            </a:xfrm>
            <a:custGeom>
              <a:rect b="b" l="l" r="r" t="t"/>
              <a:pathLst>
                <a:path extrusionOk="0" h="6112" w="31225">
                  <a:moveTo>
                    <a:pt x="2614" y="0"/>
                  </a:moveTo>
                  <a:lnTo>
                    <a:pt x="445" y="2223"/>
                  </a:lnTo>
                  <a:lnTo>
                    <a:pt x="0" y="5335"/>
                  </a:lnTo>
                  <a:lnTo>
                    <a:pt x="1225" y="6111"/>
                  </a:lnTo>
                  <a:lnTo>
                    <a:pt x="31002" y="6111"/>
                  </a:lnTo>
                  <a:lnTo>
                    <a:pt x="31225" y="4114"/>
                  </a:lnTo>
                  <a:lnTo>
                    <a:pt x="30395" y="1558"/>
                  </a:lnTo>
                  <a:lnTo>
                    <a:pt x="25223" y="0"/>
                  </a:ln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15"/>
            <p:cNvSpPr/>
            <p:nvPr/>
          </p:nvSpPr>
          <p:spPr>
            <a:xfrm>
              <a:off x="2888251" y="1986547"/>
              <a:ext cx="2610959" cy="498823"/>
            </a:xfrm>
            <a:custGeom>
              <a:rect b="b" l="l" r="r" t="t"/>
              <a:pathLst>
                <a:path extrusionOk="0" h="4346" w="22748">
                  <a:moveTo>
                    <a:pt x="10835" y="0"/>
                  </a:moveTo>
                  <a:cubicBezTo>
                    <a:pt x="10835" y="0"/>
                    <a:pt x="6640" y="17"/>
                    <a:pt x="1900" y="430"/>
                  </a:cubicBezTo>
                  <a:cubicBezTo>
                    <a:pt x="978" y="1625"/>
                    <a:pt x="1" y="3337"/>
                    <a:pt x="1" y="3337"/>
                  </a:cubicBezTo>
                  <a:lnTo>
                    <a:pt x="2332" y="3595"/>
                  </a:lnTo>
                  <a:lnTo>
                    <a:pt x="17648" y="4345"/>
                  </a:lnTo>
                  <a:cubicBezTo>
                    <a:pt x="17648" y="4345"/>
                    <a:pt x="18775" y="4212"/>
                    <a:pt x="22747" y="4021"/>
                  </a:cubicBezTo>
                  <a:cubicBezTo>
                    <a:pt x="20453" y="1984"/>
                    <a:pt x="18194" y="324"/>
                    <a:pt x="18194" y="324"/>
                  </a:cubicBezTo>
                  <a:lnTo>
                    <a:pt x="16360" y="240"/>
                  </a:lnTo>
                  <a:lnTo>
                    <a:pt x="10835" y="0"/>
                  </a:lnTo>
                  <a:close/>
                </a:path>
              </a:pathLst>
            </a:custGeom>
            <a:solidFill>
              <a:srgbClr val="9EC1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15"/>
            <p:cNvSpPr/>
            <p:nvPr/>
          </p:nvSpPr>
          <p:spPr>
            <a:xfrm>
              <a:off x="3041594" y="2045542"/>
              <a:ext cx="2075981" cy="553801"/>
            </a:xfrm>
            <a:custGeom>
              <a:rect b="b" l="l" r="r" t="t"/>
              <a:pathLst>
                <a:path extrusionOk="0" h="4825" w="18087">
                  <a:moveTo>
                    <a:pt x="1910" y="1"/>
                  </a:moveTo>
                  <a:lnTo>
                    <a:pt x="1" y="2854"/>
                  </a:lnTo>
                  <a:lnTo>
                    <a:pt x="9477" y="4825"/>
                  </a:lnTo>
                  <a:lnTo>
                    <a:pt x="17107" y="4333"/>
                  </a:lnTo>
                  <a:lnTo>
                    <a:pt x="18087" y="3414"/>
                  </a:lnTo>
                  <a:lnTo>
                    <a:pt x="8660" y="5"/>
                  </a:lnTo>
                  <a:lnTo>
                    <a:pt x="8553" y="3072"/>
                  </a:lnTo>
                  <a:lnTo>
                    <a:pt x="1910" y="1"/>
                  </a:lnTo>
                  <a:close/>
                </a:path>
              </a:pathLst>
            </a:custGeom>
            <a:solidFill>
              <a:srgbClr val="91B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15"/>
            <p:cNvSpPr/>
            <p:nvPr/>
          </p:nvSpPr>
          <p:spPr>
            <a:xfrm>
              <a:off x="2644234" y="2525428"/>
              <a:ext cx="3793282" cy="769813"/>
            </a:xfrm>
            <a:custGeom>
              <a:rect b="b" l="l" r="r" t="t"/>
              <a:pathLst>
                <a:path extrusionOk="0" h="6707" w="33049">
                  <a:moveTo>
                    <a:pt x="7941" y="1"/>
                  </a:moveTo>
                  <a:lnTo>
                    <a:pt x="2020" y="937"/>
                  </a:lnTo>
                  <a:lnTo>
                    <a:pt x="631" y="2122"/>
                  </a:lnTo>
                  <a:lnTo>
                    <a:pt x="1" y="4497"/>
                  </a:lnTo>
                  <a:lnTo>
                    <a:pt x="72" y="5229"/>
                  </a:lnTo>
                  <a:lnTo>
                    <a:pt x="902" y="5655"/>
                  </a:lnTo>
                  <a:cubicBezTo>
                    <a:pt x="902" y="5655"/>
                    <a:pt x="697" y="1834"/>
                    <a:pt x="4409" y="1834"/>
                  </a:cubicBezTo>
                  <a:cubicBezTo>
                    <a:pt x="8123" y="1834"/>
                    <a:pt x="7875" y="6259"/>
                    <a:pt x="7875" y="6259"/>
                  </a:cubicBezTo>
                  <a:lnTo>
                    <a:pt x="24372" y="6259"/>
                  </a:lnTo>
                  <a:cubicBezTo>
                    <a:pt x="24372" y="6259"/>
                    <a:pt x="24372" y="1762"/>
                    <a:pt x="27727" y="1762"/>
                  </a:cubicBezTo>
                  <a:cubicBezTo>
                    <a:pt x="31975" y="1762"/>
                    <a:pt x="31438" y="6125"/>
                    <a:pt x="31349" y="6480"/>
                  </a:cubicBezTo>
                  <a:cubicBezTo>
                    <a:pt x="31304" y="6661"/>
                    <a:pt x="31350" y="6706"/>
                    <a:pt x="31406" y="6706"/>
                  </a:cubicBezTo>
                  <a:cubicBezTo>
                    <a:pt x="31461" y="6706"/>
                    <a:pt x="31527" y="6662"/>
                    <a:pt x="31527" y="6662"/>
                  </a:cubicBezTo>
                  <a:lnTo>
                    <a:pt x="31975" y="6148"/>
                  </a:lnTo>
                  <a:cubicBezTo>
                    <a:pt x="33049" y="6148"/>
                    <a:pt x="32956" y="5744"/>
                    <a:pt x="32956" y="5247"/>
                  </a:cubicBezTo>
                  <a:lnTo>
                    <a:pt x="32108" y="2549"/>
                  </a:lnTo>
                  <a:lnTo>
                    <a:pt x="31238" y="871"/>
                  </a:lnTo>
                  <a:cubicBezTo>
                    <a:pt x="31238" y="871"/>
                    <a:pt x="27102" y="222"/>
                    <a:pt x="26946" y="222"/>
                  </a:cubicBezTo>
                  <a:cubicBezTo>
                    <a:pt x="26787" y="222"/>
                    <a:pt x="22002" y="556"/>
                    <a:pt x="22002" y="556"/>
                  </a:cubicBezTo>
                  <a:lnTo>
                    <a:pt x="7941" y="1"/>
                  </a:ln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15"/>
            <p:cNvSpPr/>
            <p:nvPr/>
          </p:nvSpPr>
          <p:spPr>
            <a:xfrm>
              <a:off x="2944263" y="1949933"/>
              <a:ext cx="2331820" cy="491018"/>
            </a:xfrm>
            <a:custGeom>
              <a:rect b="b" l="l" r="r" t="t"/>
              <a:pathLst>
                <a:path extrusionOk="0" h="4278" w="20316">
                  <a:moveTo>
                    <a:pt x="9004" y="0"/>
                  </a:moveTo>
                  <a:cubicBezTo>
                    <a:pt x="7352" y="0"/>
                    <a:pt x="5603" y="23"/>
                    <a:pt x="3960" y="88"/>
                  </a:cubicBezTo>
                  <a:cubicBezTo>
                    <a:pt x="2296" y="145"/>
                    <a:pt x="1524" y="492"/>
                    <a:pt x="1350" y="776"/>
                  </a:cubicBezTo>
                  <a:lnTo>
                    <a:pt x="1639" y="776"/>
                  </a:lnTo>
                  <a:lnTo>
                    <a:pt x="1" y="3705"/>
                  </a:lnTo>
                  <a:lnTo>
                    <a:pt x="1035" y="3705"/>
                  </a:lnTo>
                  <a:lnTo>
                    <a:pt x="2758" y="834"/>
                  </a:lnTo>
                  <a:lnTo>
                    <a:pt x="9069" y="834"/>
                  </a:lnTo>
                  <a:lnTo>
                    <a:pt x="9211" y="3931"/>
                  </a:lnTo>
                  <a:lnTo>
                    <a:pt x="9655" y="3931"/>
                  </a:lnTo>
                  <a:lnTo>
                    <a:pt x="9508" y="838"/>
                  </a:lnTo>
                  <a:lnTo>
                    <a:pt x="15926" y="749"/>
                  </a:lnTo>
                  <a:lnTo>
                    <a:pt x="18935" y="4247"/>
                  </a:lnTo>
                  <a:lnTo>
                    <a:pt x="20315" y="4277"/>
                  </a:lnTo>
                  <a:lnTo>
                    <a:pt x="16872" y="719"/>
                  </a:lnTo>
                  <a:lnTo>
                    <a:pt x="17759" y="719"/>
                  </a:lnTo>
                  <a:cubicBezTo>
                    <a:pt x="17759" y="719"/>
                    <a:pt x="17359" y="145"/>
                    <a:pt x="16210" y="119"/>
                  </a:cubicBezTo>
                  <a:cubicBezTo>
                    <a:pt x="15437" y="98"/>
                    <a:pt x="12430" y="0"/>
                    <a:pt x="9004"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5"/>
            <p:cNvSpPr/>
            <p:nvPr/>
          </p:nvSpPr>
          <p:spPr>
            <a:xfrm>
              <a:off x="2597979" y="2355212"/>
              <a:ext cx="3872249" cy="772453"/>
            </a:xfrm>
            <a:custGeom>
              <a:rect b="b" l="l" r="r" t="t"/>
              <a:pathLst>
                <a:path extrusionOk="0" h="6730" w="33737">
                  <a:moveTo>
                    <a:pt x="2370" y="1"/>
                  </a:moveTo>
                  <a:lnTo>
                    <a:pt x="2255" y="263"/>
                  </a:lnTo>
                  <a:cubicBezTo>
                    <a:pt x="2255" y="263"/>
                    <a:pt x="2250" y="262"/>
                    <a:pt x="2240" y="262"/>
                  </a:cubicBezTo>
                  <a:cubicBezTo>
                    <a:pt x="2099" y="262"/>
                    <a:pt x="1012" y="363"/>
                    <a:pt x="1012" y="3467"/>
                  </a:cubicBezTo>
                  <a:lnTo>
                    <a:pt x="435" y="3903"/>
                  </a:lnTo>
                  <a:cubicBezTo>
                    <a:pt x="435" y="3903"/>
                    <a:pt x="0" y="4537"/>
                    <a:pt x="404" y="5980"/>
                  </a:cubicBezTo>
                  <a:cubicBezTo>
                    <a:pt x="404" y="5980"/>
                    <a:pt x="1012" y="5837"/>
                    <a:pt x="1012" y="4999"/>
                  </a:cubicBezTo>
                  <a:cubicBezTo>
                    <a:pt x="1012" y="4159"/>
                    <a:pt x="2339" y="2340"/>
                    <a:pt x="4967" y="2340"/>
                  </a:cubicBezTo>
                  <a:cubicBezTo>
                    <a:pt x="7594" y="2340"/>
                    <a:pt x="9157" y="4910"/>
                    <a:pt x="9157" y="6414"/>
                  </a:cubicBezTo>
                  <a:lnTo>
                    <a:pt x="23914" y="6703"/>
                  </a:lnTo>
                  <a:cubicBezTo>
                    <a:pt x="23914" y="6703"/>
                    <a:pt x="24491" y="2225"/>
                    <a:pt x="28335" y="2225"/>
                  </a:cubicBezTo>
                  <a:cubicBezTo>
                    <a:pt x="32174" y="2225"/>
                    <a:pt x="32577" y="5517"/>
                    <a:pt x="32693" y="6730"/>
                  </a:cubicBezTo>
                  <a:lnTo>
                    <a:pt x="33359" y="6730"/>
                  </a:lnTo>
                  <a:lnTo>
                    <a:pt x="33359" y="6126"/>
                  </a:lnTo>
                  <a:lnTo>
                    <a:pt x="33736" y="5722"/>
                  </a:lnTo>
                  <a:lnTo>
                    <a:pt x="33736" y="4479"/>
                  </a:lnTo>
                  <a:cubicBezTo>
                    <a:pt x="33736" y="4479"/>
                    <a:pt x="33333" y="4364"/>
                    <a:pt x="33275" y="4044"/>
                  </a:cubicBezTo>
                  <a:cubicBezTo>
                    <a:pt x="33216" y="3729"/>
                    <a:pt x="33013" y="2686"/>
                    <a:pt x="32116" y="2198"/>
                  </a:cubicBezTo>
                  <a:cubicBezTo>
                    <a:pt x="31051" y="1705"/>
                    <a:pt x="29693" y="751"/>
                    <a:pt x="25823" y="751"/>
                  </a:cubicBezTo>
                  <a:cubicBezTo>
                    <a:pt x="21952" y="751"/>
                    <a:pt x="2370" y="1"/>
                    <a:pt x="23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5"/>
            <p:cNvSpPr/>
            <p:nvPr/>
          </p:nvSpPr>
          <p:spPr>
            <a:xfrm>
              <a:off x="4056917" y="2430162"/>
              <a:ext cx="138766" cy="99856"/>
            </a:xfrm>
            <a:custGeom>
              <a:rect b="b" l="l" r="r" t="t"/>
              <a:pathLst>
                <a:path extrusionOk="0" h="870" w="1209">
                  <a:moveTo>
                    <a:pt x="604" y="1"/>
                  </a:moveTo>
                  <a:cubicBezTo>
                    <a:pt x="272" y="1"/>
                    <a:pt x="0" y="196"/>
                    <a:pt x="0" y="435"/>
                  </a:cubicBezTo>
                  <a:cubicBezTo>
                    <a:pt x="0" y="675"/>
                    <a:pt x="272" y="870"/>
                    <a:pt x="604" y="870"/>
                  </a:cubicBezTo>
                  <a:cubicBezTo>
                    <a:pt x="942" y="870"/>
                    <a:pt x="1208" y="675"/>
                    <a:pt x="1208" y="435"/>
                  </a:cubicBezTo>
                  <a:cubicBezTo>
                    <a:pt x="1208" y="196"/>
                    <a:pt x="942" y="1"/>
                    <a:pt x="604" y="1"/>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5"/>
            <p:cNvSpPr/>
            <p:nvPr/>
          </p:nvSpPr>
          <p:spPr>
            <a:xfrm>
              <a:off x="2597979" y="2694954"/>
              <a:ext cx="217044" cy="346628"/>
            </a:xfrm>
            <a:custGeom>
              <a:rect b="b" l="l" r="r" t="t"/>
              <a:pathLst>
                <a:path extrusionOk="0" h="3020" w="1891">
                  <a:moveTo>
                    <a:pt x="1021" y="1"/>
                  </a:moveTo>
                  <a:cubicBezTo>
                    <a:pt x="1016" y="161"/>
                    <a:pt x="1012" y="330"/>
                    <a:pt x="1012" y="507"/>
                  </a:cubicBezTo>
                  <a:lnTo>
                    <a:pt x="435" y="943"/>
                  </a:lnTo>
                  <a:cubicBezTo>
                    <a:pt x="435" y="943"/>
                    <a:pt x="0" y="1577"/>
                    <a:pt x="404" y="3020"/>
                  </a:cubicBezTo>
                  <a:cubicBezTo>
                    <a:pt x="404" y="3020"/>
                    <a:pt x="1012" y="2877"/>
                    <a:pt x="1012" y="2039"/>
                  </a:cubicBezTo>
                  <a:cubicBezTo>
                    <a:pt x="1012" y="1644"/>
                    <a:pt x="1305" y="1031"/>
                    <a:pt x="1891" y="494"/>
                  </a:cubicBezTo>
                  <a:cubicBezTo>
                    <a:pt x="1655" y="432"/>
                    <a:pt x="1283" y="290"/>
                    <a:pt x="1021" y="1"/>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5"/>
            <p:cNvSpPr/>
            <p:nvPr/>
          </p:nvSpPr>
          <p:spPr>
            <a:xfrm>
              <a:off x="3476142" y="2672802"/>
              <a:ext cx="1955349" cy="451879"/>
            </a:xfrm>
            <a:custGeom>
              <a:rect b="b" l="l" r="r" t="t"/>
              <a:pathLst>
                <a:path extrusionOk="0" h="3937" w="17036">
                  <a:moveTo>
                    <a:pt x="3684" y="0"/>
                  </a:moveTo>
                  <a:cubicBezTo>
                    <a:pt x="2817" y="0"/>
                    <a:pt x="938" y="70"/>
                    <a:pt x="0" y="642"/>
                  </a:cubicBezTo>
                  <a:cubicBezTo>
                    <a:pt x="973" y="1525"/>
                    <a:pt x="1506" y="2769"/>
                    <a:pt x="1506" y="3647"/>
                  </a:cubicBezTo>
                  <a:lnTo>
                    <a:pt x="16263" y="3936"/>
                  </a:lnTo>
                  <a:cubicBezTo>
                    <a:pt x="16263" y="3936"/>
                    <a:pt x="16410" y="2813"/>
                    <a:pt x="17035" y="1695"/>
                  </a:cubicBezTo>
                  <a:cubicBezTo>
                    <a:pt x="16809" y="1179"/>
                    <a:pt x="16130" y="8"/>
                    <a:pt x="14630" y="8"/>
                  </a:cubicBezTo>
                  <a:lnTo>
                    <a:pt x="4142" y="8"/>
                  </a:lnTo>
                  <a:cubicBezTo>
                    <a:pt x="4142" y="8"/>
                    <a:pt x="3967" y="0"/>
                    <a:pt x="36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5"/>
            <p:cNvSpPr/>
            <p:nvPr/>
          </p:nvSpPr>
          <p:spPr>
            <a:xfrm>
              <a:off x="6336057" y="3022071"/>
              <a:ext cx="124534" cy="105595"/>
            </a:xfrm>
            <a:custGeom>
              <a:rect b="b" l="l" r="r" t="t"/>
              <a:pathLst>
                <a:path extrusionOk="0" h="920" w="1085">
                  <a:moveTo>
                    <a:pt x="1" y="0"/>
                  </a:moveTo>
                  <a:cubicBezTo>
                    <a:pt x="72" y="360"/>
                    <a:pt x="103" y="680"/>
                    <a:pt x="125" y="920"/>
                  </a:cubicBezTo>
                  <a:lnTo>
                    <a:pt x="791" y="920"/>
                  </a:lnTo>
                  <a:lnTo>
                    <a:pt x="791" y="316"/>
                  </a:lnTo>
                  <a:lnTo>
                    <a:pt x="1084" y="0"/>
                  </a:lnTo>
                  <a:close/>
                </a:path>
              </a:pathLst>
            </a:custGeom>
            <a:solidFill>
              <a:srgbClr val="5E16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5"/>
            <p:cNvSpPr/>
            <p:nvPr/>
          </p:nvSpPr>
          <p:spPr>
            <a:xfrm>
              <a:off x="6333991" y="3011970"/>
              <a:ext cx="136241" cy="45452"/>
            </a:xfrm>
            <a:custGeom>
              <a:rect b="b" l="l" r="r" t="t"/>
              <a:pathLst>
                <a:path extrusionOk="0" h="396" w="1187">
                  <a:moveTo>
                    <a:pt x="1" y="0"/>
                  </a:moveTo>
                  <a:cubicBezTo>
                    <a:pt x="27" y="137"/>
                    <a:pt x="54" y="271"/>
                    <a:pt x="72" y="395"/>
                  </a:cubicBezTo>
                  <a:lnTo>
                    <a:pt x="813" y="395"/>
                  </a:lnTo>
                  <a:lnTo>
                    <a:pt x="1186" y="0"/>
                  </a:lnTo>
                  <a:close/>
                </a:path>
              </a:pathLst>
            </a:custGeom>
            <a:solidFill>
              <a:srgbClr val="8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5"/>
            <p:cNvSpPr/>
            <p:nvPr/>
          </p:nvSpPr>
          <p:spPr>
            <a:xfrm>
              <a:off x="5202169" y="2434753"/>
              <a:ext cx="1215609" cy="387259"/>
            </a:xfrm>
            <a:custGeom>
              <a:rect b="b" l="l" r="r" t="t"/>
              <a:pathLst>
                <a:path extrusionOk="0" h="3374" w="10591">
                  <a:moveTo>
                    <a:pt x="0" y="0"/>
                  </a:moveTo>
                  <a:lnTo>
                    <a:pt x="0" y="0"/>
                  </a:lnTo>
                  <a:cubicBezTo>
                    <a:pt x="360" y="174"/>
                    <a:pt x="1793" y="977"/>
                    <a:pt x="2490" y="3032"/>
                  </a:cubicBezTo>
                  <a:cubicBezTo>
                    <a:pt x="3156" y="2206"/>
                    <a:pt x="4154" y="1532"/>
                    <a:pt x="5646" y="1532"/>
                  </a:cubicBezTo>
                  <a:cubicBezTo>
                    <a:pt x="7594" y="1532"/>
                    <a:pt x="8655" y="2380"/>
                    <a:pt x="9249" y="3374"/>
                  </a:cubicBezTo>
                  <a:lnTo>
                    <a:pt x="10590" y="3374"/>
                  </a:lnTo>
                  <a:cubicBezTo>
                    <a:pt x="10586" y="3365"/>
                    <a:pt x="10586" y="3360"/>
                    <a:pt x="10586" y="3351"/>
                  </a:cubicBezTo>
                  <a:cubicBezTo>
                    <a:pt x="10527" y="3036"/>
                    <a:pt x="10324" y="1993"/>
                    <a:pt x="9427" y="1505"/>
                  </a:cubicBezTo>
                  <a:cubicBezTo>
                    <a:pt x="8362" y="1012"/>
                    <a:pt x="7004" y="58"/>
                    <a:pt x="3134" y="58"/>
                  </a:cubicBezTo>
                  <a:cubicBezTo>
                    <a:pt x="2481" y="58"/>
                    <a:pt x="1381" y="36"/>
                    <a:pt x="0"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5"/>
            <p:cNvSpPr/>
            <p:nvPr/>
          </p:nvSpPr>
          <p:spPr>
            <a:xfrm>
              <a:off x="5499098" y="2757279"/>
              <a:ext cx="710358" cy="710702"/>
            </a:xfrm>
            <a:custGeom>
              <a:rect b="b" l="l" r="r" t="t"/>
              <a:pathLst>
                <a:path extrusionOk="0" h="6192" w="6189">
                  <a:moveTo>
                    <a:pt x="3094" y="0"/>
                  </a:moveTo>
                  <a:cubicBezTo>
                    <a:pt x="1385" y="0"/>
                    <a:pt x="0" y="1385"/>
                    <a:pt x="0" y="3094"/>
                  </a:cubicBezTo>
                  <a:cubicBezTo>
                    <a:pt x="0" y="4806"/>
                    <a:pt x="1385" y="6191"/>
                    <a:pt x="3094" y="6191"/>
                  </a:cubicBezTo>
                  <a:cubicBezTo>
                    <a:pt x="4803" y="6191"/>
                    <a:pt x="6188" y="4806"/>
                    <a:pt x="6188" y="3094"/>
                  </a:cubicBezTo>
                  <a:cubicBezTo>
                    <a:pt x="6188" y="1385"/>
                    <a:pt x="4803" y="0"/>
                    <a:pt x="3094" y="0"/>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5"/>
            <p:cNvSpPr/>
            <p:nvPr/>
          </p:nvSpPr>
          <p:spPr>
            <a:xfrm>
              <a:off x="5628567" y="2880435"/>
              <a:ext cx="451420" cy="451994"/>
            </a:xfrm>
            <a:custGeom>
              <a:rect b="b" l="l" r="r" t="t"/>
              <a:pathLst>
                <a:path extrusionOk="0" h="3938" w="3933">
                  <a:moveTo>
                    <a:pt x="1966" y="1"/>
                  </a:moveTo>
                  <a:cubicBezTo>
                    <a:pt x="879" y="1"/>
                    <a:pt x="0" y="884"/>
                    <a:pt x="0" y="1972"/>
                  </a:cubicBezTo>
                  <a:cubicBezTo>
                    <a:pt x="0" y="3055"/>
                    <a:pt x="879" y="3938"/>
                    <a:pt x="1966" y="3938"/>
                  </a:cubicBezTo>
                  <a:cubicBezTo>
                    <a:pt x="3053" y="3938"/>
                    <a:pt x="3932" y="3055"/>
                    <a:pt x="3932" y="1972"/>
                  </a:cubicBezTo>
                  <a:cubicBezTo>
                    <a:pt x="3932" y="884"/>
                    <a:pt x="3053" y="1"/>
                    <a:pt x="1966" y="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5"/>
            <p:cNvSpPr/>
            <p:nvPr/>
          </p:nvSpPr>
          <p:spPr>
            <a:xfrm>
              <a:off x="5705928" y="2966059"/>
              <a:ext cx="296585" cy="296585"/>
            </a:xfrm>
            <a:custGeom>
              <a:rect b="b" l="l" r="r" t="t"/>
              <a:pathLst>
                <a:path extrusionOk="0" h="2584" w="2584">
                  <a:moveTo>
                    <a:pt x="1292" y="1"/>
                  </a:moveTo>
                  <a:cubicBezTo>
                    <a:pt x="578" y="1"/>
                    <a:pt x="1" y="578"/>
                    <a:pt x="1" y="1293"/>
                  </a:cubicBezTo>
                  <a:cubicBezTo>
                    <a:pt x="1" y="2006"/>
                    <a:pt x="578" y="2584"/>
                    <a:pt x="1292" y="2584"/>
                  </a:cubicBezTo>
                  <a:cubicBezTo>
                    <a:pt x="2007" y="2584"/>
                    <a:pt x="2584" y="2006"/>
                    <a:pt x="2584" y="1293"/>
                  </a:cubicBezTo>
                  <a:cubicBezTo>
                    <a:pt x="2584" y="578"/>
                    <a:pt x="2007" y="1"/>
                    <a:pt x="129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5"/>
            <p:cNvSpPr/>
            <p:nvPr/>
          </p:nvSpPr>
          <p:spPr>
            <a:xfrm>
              <a:off x="5646932" y="2895241"/>
              <a:ext cx="417790" cy="398507"/>
            </a:xfrm>
            <a:custGeom>
              <a:rect b="b" l="l" r="r" t="t"/>
              <a:pathLst>
                <a:path extrusionOk="0" h="3472" w="3640">
                  <a:moveTo>
                    <a:pt x="1815" y="1"/>
                  </a:moveTo>
                  <a:lnTo>
                    <a:pt x="1602" y="58"/>
                  </a:lnTo>
                  <a:lnTo>
                    <a:pt x="1438" y="1226"/>
                  </a:lnTo>
                  <a:lnTo>
                    <a:pt x="1273" y="1310"/>
                  </a:lnTo>
                  <a:lnTo>
                    <a:pt x="80" y="1191"/>
                  </a:lnTo>
                  <a:lnTo>
                    <a:pt x="0" y="1568"/>
                  </a:lnTo>
                  <a:lnTo>
                    <a:pt x="1136" y="2127"/>
                  </a:lnTo>
                  <a:lnTo>
                    <a:pt x="1167" y="2277"/>
                  </a:lnTo>
                  <a:lnTo>
                    <a:pt x="630" y="3262"/>
                  </a:lnTo>
                  <a:lnTo>
                    <a:pt x="1016" y="3471"/>
                  </a:lnTo>
                  <a:lnTo>
                    <a:pt x="1717" y="2690"/>
                  </a:lnTo>
                  <a:lnTo>
                    <a:pt x="1922" y="2690"/>
                  </a:lnTo>
                  <a:lnTo>
                    <a:pt x="2623" y="3471"/>
                  </a:lnTo>
                  <a:lnTo>
                    <a:pt x="3009" y="3262"/>
                  </a:lnTo>
                  <a:lnTo>
                    <a:pt x="2472" y="2277"/>
                  </a:lnTo>
                  <a:lnTo>
                    <a:pt x="2508" y="2127"/>
                  </a:lnTo>
                  <a:lnTo>
                    <a:pt x="3639" y="1568"/>
                  </a:lnTo>
                  <a:lnTo>
                    <a:pt x="3559" y="1191"/>
                  </a:lnTo>
                  <a:lnTo>
                    <a:pt x="2365" y="1310"/>
                  </a:lnTo>
                  <a:lnTo>
                    <a:pt x="2201" y="1226"/>
                  </a:lnTo>
                  <a:lnTo>
                    <a:pt x="2037" y="58"/>
                  </a:lnTo>
                  <a:lnTo>
                    <a:pt x="1824" y="1"/>
                  </a:lnTo>
                  <a:close/>
                </a:path>
              </a:pathLst>
            </a:custGeom>
            <a:solidFill>
              <a:srgbClr val="C03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5"/>
            <p:cNvSpPr/>
            <p:nvPr/>
          </p:nvSpPr>
          <p:spPr>
            <a:xfrm>
              <a:off x="5619385" y="2864710"/>
              <a:ext cx="480000" cy="480459"/>
            </a:xfrm>
            <a:custGeom>
              <a:rect b="b" l="l" r="r" t="t"/>
              <a:pathLst>
                <a:path extrusionOk="0" h="4186" w="4182">
                  <a:moveTo>
                    <a:pt x="2091" y="359"/>
                  </a:moveTo>
                  <a:cubicBezTo>
                    <a:pt x="3049" y="359"/>
                    <a:pt x="3826" y="1137"/>
                    <a:pt x="3826" y="2090"/>
                  </a:cubicBezTo>
                  <a:cubicBezTo>
                    <a:pt x="3826" y="3049"/>
                    <a:pt x="3049" y="3827"/>
                    <a:pt x="2091" y="3827"/>
                  </a:cubicBezTo>
                  <a:cubicBezTo>
                    <a:pt x="1132" y="3827"/>
                    <a:pt x="355" y="3049"/>
                    <a:pt x="355" y="2090"/>
                  </a:cubicBezTo>
                  <a:cubicBezTo>
                    <a:pt x="355" y="1137"/>
                    <a:pt x="1132" y="359"/>
                    <a:pt x="2091" y="359"/>
                  </a:cubicBezTo>
                  <a:close/>
                  <a:moveTo>
                    <a:pt x="2091" y="0"/>
                  </a:moveTo>
                  <a:cubicBezTo>
                    <a:pt x="937" y="0"/>
                    <a:pt x="1" y="941"/>
                    <a:pt x="1" y="2090"/>
                  </a:cubicBezTo>
                  <a:cubicBezTo>
                    <a:pt x="1" y="3245"/>
                    <a:pt x="937" y="4186"/>
                    <a:pt x="2091" y="4186"/>
                  </a:cubicBezTo>
                  <a:cubicBezTo>
                    <a:pt x="3244" y="4186"/>
                    <a:pt x="4182" y="3245"/>
                    <a:pt x="4182" y="2090"/>
                  </a:cubicBezTo>
                  <a:cubicBezTo>
                    <a:pt x="4182" y="941"/>
                    <a:pt x="3244" y="0"/>
                    <a:pt x="2091" y="0"/>
                  </a:cubicBezTo>
                  <a:close/>
                </a:path>
              </a:pathLst>
            </a:custGeom>
            <a:solidFill>
              <a:srgbClr val="B0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5"/>
            <p:cNvSpPr/>
            <p:nvPr/>
          </p:nvSpPr>
          <p:spPr>
            <a:xfrm>
              <a:off x="5787994" y="3039861"/>
              <a:ext cx="132568" cy="132683"/>
            </a:xfrm>
            <a:custGeom>
              <a:rect b="b" l="l" r="r" t="t"/>
              <a:pathLst>
                <a:path extrusionOk="0" h="1156" w="1155">
                  <a:moveTo>
                    <a:pt x="577" y="1"/>
                  </a:moveTo>
                  <a:cubicBezTo>
                    <a:pt x="257" y="1"/>
                    <a:pt x="1" y="259"/>
                    <a:pt x="1" y="578"/>
                  </a:cubicBezTo>
                  <a:cubicBezTo>
                    <a:pt x="1" y="898"/>
                    <a:pt x="257" y="1156"/>
                    <a:pt x="577" y="1156"/>
                  </a:cubicBezTo>
                  <a:cubicBezTo>
                    <a:pt x="896" y="1156"/>
                    <a:pt x="1154" y="898"/>
                    <a:pt x="1154" y="578"/>
                  </a:cubicBezTo>
                  <a:cubicBezTo>
                    <a:pt x="1154" y="259"/>
                    <a:pt x="896" y="1"/>
                    <a:pt x="577"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5"/>
            <p:cNvSpPr/>
            <p:nvPr/>
          </p:nvSpPr>
          <p:spPr>
            <a:xfrm>
              <a:off x="5821164" y="3074065"/>
              <a:ext cx="66227" cy="65882"/>
            </a:xfrm>
            <a:custGeom>
              <a:rect b="b" l="l" r="r" t="t"/>
              <a:pathLst>
                <a:path extrusionOk="0" h="574" w="577">
                  <a:moveTo>
                    <a:pt x="288" y="0"/>
                  </a:moveTo>
                  <a:cubicBezTo>
                    <a:pt x="128" y="0"/>
                    <a:pt x="0" y="129"/>
                    <a:pt x="0" y="285"/>
                  </a:cubicBezTo>
                  <a:cubicBezTo>
                    <a:pt x="0" y="444"/>
                    <a:pt x="128" y="573"/>
                    <a:pt x="288" y="573"/>
                  </a:cubicBezTo>
                  <a:cubicBezTo>
                    <a:pt x="448" y="573"/>
                    <a:pt x="576" y="444"/>
                    <a:pt x="576" y="285"/>
                  </a:cubicBezTo>
                  <a:cubicBezTo>
                    <a:pt x="576" y="129"/>
                    <a:pt x="448" y="0"/>
                    <a:pt x="288" y="0"/>
                  </a:cubicBezTo>
                  <a:close/>
                </a:path>
              </a:pathLst>
            </a:custGeom>
            <a:solidFill>
              <a:srgbClr val="5914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5"/>
            <p:cNvSpPr/>
            <p:nvPr/>
          </p:nvSpPr>
          <p:spPr>
            <a:xfrm>
              <a:off x="2783459" y="2757279"/>
              <a:ext cx="710702" cy="710702"/>
            </a:xfrm>
            <a:custGeom>
              <a:rect b="b" l="l" r="r" t="t"/>
              <a:pathLst>
                <a:path extrusionOk="0" h="6192" w="6192">
                  <a:moveTo>
                    <a:pt x="3098" y="0"/>
                  </a:moveTo>
                  <a:cubicBezTo>
                    <a:pt x="1389" y="0"/>
                    <a:pt x="0" y="1385"/>
                    <a:pt x="0" y="3094"/>
                  </a:cubicBezTo>
                  <a:cubicBezTo>
                    <a:pt x="0" y="4806"/>
                    <a:pt x="1389" y="6191"/>
                    <a:pt x="3098" y="6191"/>
                  </a:cubicBezTo>
                  <a:cubicBezTo>
                    <a:pt x="4806" y="6191"/>
                    <a:pt x="6191" y="4806"/>
                    <a:pt x="6191" y="3094"/>
                  </a:cubicBezTo>
                  <a:cubicBezTo>
                    <a:pt x="6191" y="1385"/>
                    <a:pt x="4806" y="0"/>
                    <a:pt x="3098" y="0"/>
                  </a:cubicBezTo>
                  <a:close/>
                </a:path>
              </a:pathLst>
            </a:custGeom>
            <a:solidFill>
              <a:srgbClr val="0F29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5"/>
            <p:cNvSpPr/>
            <p:nvPr/>
          </p:nvSpPr>
          <p:spPr>
            <a:xfrm>
              <a:off x="2912814" y="2880435"/>
              <a:ext cx="451994" cy="451994"/>
            </a:xfrm>
            <a:custGeom>
              <a:rect b="b" l="l" r="r" t="t"/>
              <a:pathLst>
                <a:path extrusionOk="0" h="3938" w="3938">
                  <a:moveTo>
                    <a:pt x="1971" y="1"/>
                  </a:moveTo>
                  <a:cubicBezTo>
                    <a:pt x="883" y="1"/>
                    <a:pt x="0" y="884"/>
                    <a:pt x="0" y="1972"/>
                  </a:cubicBezTo>
                  <a:cubicBezTo>
                    <a:pt x="0" y="3055"/>
                    <a:pt x="883" y="3938"/>
                    <a:pt x="1971" y="3938"/>
                  </a:cubicBezTo>
                  <a:cubicBezTo>
                    <a:pt x="3054" y="3938"/>
                    <a:pt x="3937" y="3055"/>
                    <a:pt x="3937" y="1972"/>
                  </a:cubicBezTo>
                  <a:cubicBezTo>
                    <a:pt x="3937" y="884"/>
                    <a:pt x="3054" y="1"/>
                    <a:pt x="1971" y="1"/>
                  </a:cubicBezTo>
                  <a:close/>
                </a:path>
              </a:pathLst>
            </a:custGeom>
            <a:solidFill>
              <a:srgbClr val="070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5"/>
            <p:cNvSpPr/>
            <p:nvPr/>
          </p:nvSpPr>
          <p:spPr>
            <a:xfrm>
              <a:off x="2990748" y="2966059"/>
              <a:ext cx="296585" cy="296585"/>
            </a:xfrm>
            <a:custGeom>
              <a:rect b="b" l="l" r="r" t="t"/>
              <a:pathLst>
                <a:path extrusionOk="0" h="2584" w="2584">
                  <a:moveTo>
                    <a:pt x="1292" y="1"/>
                  </a:moveTo>
                  <a:cubicBezTo>
                    <a:pt x="577" y="1"/>
                    <a:pt x="1" y="578"/>
                    <a:pt x="1" y="1293"/>
                  </a:cubicBezTo>
                  <a:cubicBezTo>
                    <a:pt x="1" y="2006"/>
                    <a:pt x="577" y="2584"/>
                    <a:pt x="1292" y="2584"/>
                  </a:cubicBezTo>
                  <a:cubicBezTo>
                    <a:pt x="2002" y="2584"/>
                    <a:pt x="2584" y="2006"/>
                    <a:pt x="2584" y="1293"/>
                  </a:cubicBezTo>
                  <a:cubicBezTo>
                    <a:pt x="2584" y="578"/>
                    <a:pt x="2002" y="1"/>
                    <a:pt x="129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5"/>
            <p:cNvSpPr/>
            <p:nvPr/>
          </p:nvSpPr>
          <p:spPr>
            <a:xfrm>
              <a:off x="2931637" y="2895241"/>
              <a:ext cx="417790" cy="398507"/>
            </a:xfrm>
            <a:custGeom>
              <a:rect b="b" l="l" r="r" t="t"/>
              <a:pathLst>
                <a:path extrusionOk="0" h="3472" w="3640">
                  <a:moveTo>
                    <a:pt x="1815" y="1"/>
                  </a:moveTo>
                  <a:lnTo>
                    <a:pt x="1602" y="58"/>
                  </a:lnTo>
                  <a:lnTo>
                    <a:pt x="1438" y="1226"/>
                  </a:lnTo>
                  <a:lnTo>
                    <a:pt x="1274" y="1310"/>
                  </a:lnTo>
                  <a:lnTo>
                    <a:pt x="80" y="1191"/>
                  </a:lnTo>
                  <a:lnTo>
                    <a:pt x="0" y="1568"/>
                  </a:lnTo>
                  <a:lnTo>
                    <a:pt x="1132" y="2127"/>
                  </a:lnTo>
                  <a:lnTo>
                    <a:pt x="1168" y="2277"/>
                  </a:lnTo>
                  <a:lnTo>
                    <a:pt x="631" y="3262"/>
                  </a:lnTo>
                  <a:lnTo>
                    <a:pt x="1016" y="3471"/>
                  </a:lnTo>
                  <a:lnTo>
                    <a:pt x="1718" y="2690"/>
                  </a:lnTo>
                  <a:lnTo>
                    <a:pt x="1917" y="2690"/>
                  </a:lnTo>
                  <a:lnTo>
                    <a:pt x="2624" y="3471"/>
                  </a:lnTo>
                  <a:lnTo>
                    <a:pt x="3005" y="3262"/>
                  </a:lnTo>
                  <a:lnTo>
                    <a:pt x="2468" y="2277"/>
                  </a:lnTo>
                  <a:lnTo>
                    <a:pt x="2503" y="2127"/>
                  </a:lnTo>
                  <a:lnTo>
                    <a:pt x="3640" y="1568"/>
                  </a:lnTo>
                  <a:lnTo>
                    <a:pt x="3556" y="1191"/>
                  </a:lnTo>
                  <a:lnTo>
                    <a:pt x="2366" y="1310"/>
                  </a:lnTo>
                  <a:lnTo>
                    <a:pt x="2202" y="1226"/>
                  </a:lnTo>
                  <a:lnTo>
                    <a:pt x="2038" y="58"/>
                  </a:lnTo>
                  <a:lnTo>
                    <a:pt x="1825" y="1"/>
                  </a:lnTo>
                  <a:close/>
                </a:path>
              </a:pathLst>
            </a:custGeom>
            <a:solidFill>
              <a:srgbClr val="C03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5"/>
            <p:cNvSpPr/>
            <p:nvPr/>
          </p:nvSpPr>
          <p:spPr>
            <a:xfrm>
              <a:off x="2903631" y="2864710"/>
              <a:ext cx="480459" cy="480459"/>
            </a:xfrm>
            <a:custGeom>
              <a:rect b="b" l="l" r="r" t="t"/>
              <a:pathLst>
                <a:path extrusionOk="0" h="4186" w="4186">
                  <a:moveTo>
                    <a:pt x="2095" y="359"/>
                  </a:moveTo>
                  <a:cubicBezTo>
                    <a:pt x="3054" y="359"/>
                    <a:pt x="3831" y="1137"/>
                    <a:pt x="3831" y="2090"/>
                  </a:cubicBezTo>
                  <a:cubicBezTo>
                    <a:pt x="3831" y="3049"/>
                    <a:pt x="3054" y="3827"/>
                    <a:pt x="2095" y="3827"/>
                  </a:cubicBezTo>
                  <a:cubicBezTo>
                    <a:pt x="1137" y="3827"/>
                    <a:pt x="360" y="3049"/>
                    <a:pt x="360" y="2090"/>
                  </a:cubicBezTo>
                  <a:cubicBezTo>
                    <a:pt x="360" y="1137"/>
                    <a:pt x="1137" y="359"/>
                    <a:pt x="2095" y="359"/>
                  </a:cubicBezTo>
                  <a:close/>
                  <a:moveTo>
                    <a:pt x="2095" y="0"/>
                  </a:moveTo>
                  <a:cubicBezTo>
                    <a:pt x="941" y="0"/>
                    <a:pt x="0" y="941"/>
                    <a:pt x="0" y="2090"/>
                  </a:cubicBezTo>
                  <a:cubicBezTo>
                    <a:pt x="0" y="3245"/>
                    <a:pt x="941" y="4186"/>
                    <a:pt x="2095" y="4186"/>
                  </a:cubicBezTo>
                  <a:cubicBezTo>
                    <a:pt x="3249" y="4186"/>
                    <a:pt x="4185" y="3245"/>
                    <a:pt x="4185" y="2090"/>
                  </a:cubicBezTo>
                  <a:cubicBezTo>
                    <a:pt x="4185" y="941"/>
                    <a:pt x="3249" y="0"/>
                    <a:pt x="2095" y="0"/>
                  </a:cubicBezTo>
                  <a:close/>
                </a:path>
              </a:pathLst>
            </a:custGeom>
            <a:solidFill>
              <a:srgbClr val="B0B0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5"/>
            <p:cNvSpPr/>
            <p:nvPr/>
          </p:nvSpPr>
          <p:spPr>
            <a:xfrm>
              <a:off x="3072699" y="3039861"/>
              <a:ext cx="132568" cy="132683"/>
            </a:xfrm>
            <a:custGeom>
              <a:rect b="b" l="l" r="r" t="t"/>
              <a:pathLst>
                <a:path extrusionOk="0" h="1156" w="1155">
                  <a:moveTo>
                    <a:pt x="578" y="1"/>
                  </a:moveTo>
                  <a:cubicBezTo>
                    <a:pt x="258" y="1"/>
                    <a:pt x="0" y="259"/>
                    <a:pt x="0" y="578"/>
                  </a:cubicBezTo>
                  <a:cubicBezTo>
                    <a:pt x="0" y="898"/>
                    <a:pt x="258" y="1156"/>
                    <a:pt x="578" y="1156"/>
                  </a:cubicBezTo>
                  <a:cubicBezTo>
                    <a:pt x="897" y="1156"/>
                    <a:pt x="1155" y="898"/>
                    <a:pt x="1155" y="578"/>
                  </a:cubicBezTo>
                  <a:cubicBezTo>
                    <a:pt x="1155" y="259"/>
                    <a:pt x="897" y="1"/>
                    <a:pt x="578"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5"/>
            <p:cNvSpPr/>
            <p:nvPr/>
          </p:nvSpPr>
          <p:spPr>
            <a:xfrm>
              <a:off x="3105755" y="3074065"/>
              <a:ext cx="65997" cy="65882"/>
            </a:xfrm>
            <a:custGeom>
              <a:rect b="b" l="l" r="r" t="t"/>
              <a:pathLst>
                <a:path extrusionOk="0" h="574" w="575">
                  <a:moveTo>
                    <a:pt x="290" y="0"/>
                  </a:moveTo>
                  <a:cubicBezTo>
                    <a:pt x="130" y="0"/>
                    <a:pt x="1" y="129"/>
                    <a:pt x="1" y="285"/>
                  </a:cubicBezTo>
                  <a:cubicBezTo>
                    <a:pt x="1" y="444"/>
                    <a:pt x="130" y="573"/>
                    <a:pt x="290" y="573"/>
                  </a:cubicBezTo>
                  <a:cubicBezTo>
                    <a:pt x="445" y="573"/>
                    <a:pt x="574" y="444"/>
                    <a:pt x="574" y="285"/>
                  </a:cubicBezTo>
                  <a:cubicBezTo>
                    <a:pt x="574" y="129"/>
                    <a:pt x="445" y="0"/>
                    <a:pt x="290" y="0"/>
                  </a:cubicBezTo>
                  <a:close/>
                </a:path>
              </a:pathLst>
            </a:custGeom>
            <a:solidFill>
              <a:srgbClr val="5914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5"/>
            <p:cNvSpPr/>
            <p:nvPr/>
          </p:nvSpPr>
          <p:spPr>
            <a:xfrm>
              <a:off x="6120045" y="2544251"/>
              <a:ext cx="255954" cy="240918"/>
            </a:xfrm>
            <a:custGeom>
              <a:rect b="b" l="l" r="r" t="t"/>
              <a:pathLst>
                <a:path extrusionOk="0" h="2099" w="2230">
                  <a:moveTo>
                    <a:pt x="285" y="1"/>
                  </a:moveTo>
                  <a:cubicBezTo>
                    <a:pt x="258" y="19"/>
                    <a:pt x="236" y="36"/>
                    <a:pt x="219" y="58"/>
                  </a:cubicBezTo>
                  <a:cubicBezTo>
                    <a:pt x="148" y="129"/>
                    <a:pt x="103" y="222"/>
                    <a:pt x="76" y="329"/>
                  </a:cubicBezTo>
                  <a:cubicBezTo>
                    <a:pt x="1" y="675"/>
                    <a:pt x="170" y="1141"/>
                    <a:pt x="502" y="1514"/>
                  </a:cubicBezTo>
                  <a:cubicBezTo>
                    <a:pt x="586" y="1586"/>
                    <a:pt x="662" y="1660"/>
                    <a:pt x="738" y="1736"/>
                  </a:cubicBezTo>
                  <a:cubicBezTo>
                    <a:pt x="1024" y="1972"/>
                    <a:pt x="1343" y="2099"/>
                    <a:pt x="1612" y="2099"/>
                  </a:cubicBezTo>
                  <a:cubicBezTo>
                    <a:pt x="1793" y="2099"/>
                    <a:pt x="1952" y="2042"/>
                    <a:pt x="2065" y="1922"/>
                  </a:cubicBezTo>
                  <a:cubicBezTo>
                    <a:pt x="2136" y="1852"/>
                    <a:pt x="2184" y="1758"/>
                    <a:pt x="2207" y="1652"/>
                  </a:cubicBezTo>
                  <a:cubicBezTo>
                    <a:pt x="2229" y="1554"/>
                    <a:pt x="2229" y="1443"/>
                    <a:pt x="2216" y="1332"/>
                  </a:cubicBezTo>
                  <a:cubicBezTo>
                    <a:pt x="2043" y="1039"/>
                    <a:pt x="1794" y="746"/>
                    <a:pt x="1430" y="551"/>
                  </a:cubicBezTo>
                  <a:cubicBezTo>
                    <a:pt x="1098" y="396"/>
                    <a:pt x="738" y="201"/>
                    <a:pt x="285" y="1"/>
                  </a:cubicBezTo>
                  <a:close/>
                </a:path>
              </a:pathLst>
            </a:custGeom>
            <a:solidFill>
              <a:srgbClr val="CEAC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5"/>
            <p:cNvSpPr/>
            <p:nvPr/>
          </p:nvSpPr>
          <p:spPr>
            <a:xfrm>
              <a:off x="6126817" y="2547809"/>
              <a:ext cx="242984" cy="230129"/>
            </a:xfrm>
            <a:custGeom>
              <a:rect b="b" l="l" r="r" t="t"/>
              <a:pathLst>
                <a:path extrusionOk="0" h="2005" w="2117">
                  <a:moveTo>
                    <a:pt x="302" y="0"/>
                  </a:moveTo>
                  <a:cubicBezTo>
                    <a:pt x="267" y="23"/>
                    <a:pt x="240" y="49"/>
                    <a:pt x="208" y="76"/>
                  </a:cubicBezTo>
                  <a:cubicBezTo>
                    <a:pt x="146" y="147"/>
                    <a:pt x="101" y="232"/>
                    <a:pt x="80" y="330"/>
                  </a:cubicBezTo>
                  <a:cubicBezTo>
                    <a:pt x="0" y="676"/>
                    <a:pt x="191" y="1155"/>
                    <a:pt x="554" y="1518"/>
                  </a:cubicBezTo>
                  <a:cubicBezTo>
                    <a:pt x="790" y="1758"/>
                    <a:pt x="1065" y="1922"/>
                    <a:pt x="1332" y="1981"/>
                  </a:cubicBezTo>
                  <a:cubicBezTo>
                    <a:pt x="1403" y="1996"/>
                    <a:pt x="1471" y="2004"/>
                    <a:pt x="1536" y="2004"/>
                  </a:cubicBezTo>
                  <a:cubicBezTo>
                    <a:pt x="1708" y="2004"/>
                    <a:pt x="1854" y="1949"/>
                    <a:pt x="1957" y="1842"/>
                  </a:cubicBezTo>
                  <a:cubicBezTo>
                    <a:pt x="2019" y="1776"/>
                    <a:pt x="2064" y="1692"/>
                    <a:pt x="2086" y="1590"/>
                  </a:cubicBezTo>
                  <a:cubicBezTo>
                    <a:pt x="2117" y="1461"/>
                    <a:pt x="2108" y="1315"/>
                    <a:pt x="2068" y="1159"/>
                  </a:cubicBezTo>
                  <a:cubicBezTo>
                    <a:pt x="1899" y="915"/>
                    <a:pt x="1678" y="684"/>
                    <a:pt x="1371" y="520"/>
                  </a:cubicBezTo>
                  <a:cubicBezTo>
                    <a:pt x="1060" y="373"/>
                    <a:pt x="719" y="191"/>
                    <a:pt x="302" y="0"/>
                  </a:cubicBezTo>
                  <a:close/>
                </a:path>
              </a:pathLst>
            </a:custGeom>
            <a:solidFill>
              <a:srgbClr val="9A2B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5"/>
            <p:cNvSpPr/>
            <p:nvPr/>
          </p:nvSpPr>
          <p:spPr>
            <a:xfrm>
              <a:off x="6134393" y="2552400"/>
              <a:ext cx="229325" cy="218077"/>
            </a:xfrm>
            <a:custGeom>
              <a:rect b="b" l="l" r="r" t="t"/>
              <a:pathLst>
                <a:path extrusionOk="0" h="1900" w="1998">
                  <a:moveTo>
                    <a:pt x="316" y="1"/>
                  </a:moveTo>
                  <a:cubicBezTo>
                    <a:pt x="271" y="23"/>
                    <a:pt x="231" y="54"/>
                    <a:pt x="195" y="89"/>
                  </a:cubicBezTo>
                  <a:cubicBezTo>
                    <a:pt x="138" y="151"/>
                    <a:pt x="98" y="227"/>
                    <a:pt x="76" y="321"/>
                  </a:cubicBezTo>
                  <a:cubicBezTo>
                    <a:pt x="0" y="644"/>
                    <a:pt x="182" y="1097"/>
                    <a:pt x="524" y="1443"/>
                  </a:cubicBezTo>
                  <a:cubicBezTo>
                    <a:pt x="746" y="1665"/>
                    <a:pt x="1008" y="1820"/>
                    <a:pt x="1260" y="1878"/>
                  </a:cubicBezTo>
                  <a:cubicBezTo>
                    <a:pt x="1328" y="1893"/>
                    <a:pt x="1392" y="1900"/>
                    <a:pt x="1453" y="1900"/>
                  </a:cubicBezTo>
                  <a:cubicBezTo>
                    <a:pt x="1612" y="1900"/>
                    <a:pt x="1744" y="1849"/>
                    <a:pt x="1838" y="1749"/>
                  </a:cubicBezTo>
                  <a:cubicBezTo>
                    <a:pt x="1900" y="1687"/>
                    <a:pt x="1940" y="1612"/>
                    <a:pt x="1958" y="1519"/>
                  </a:cubicBezTo>
                  <a:cubicBezTo>
                    <a:pt x="1998" y="1359"/>
                    <a:pt x="1971" y="1168"/>
                    <a:pt x="1891" y="972"/>
                  </a:cubicBezTo>
                  <a:cubicBezTo>
                    <a:pt x="1740" y="786"/>
                    <a:pt x="1465" y="529"/>
                    <a:pt x="1225" y="396"/>
                  </a:cubicBezTo>
                  <a:cubicBezTo>
                    <a:pt x="932" y="263"/>
                    <a:pt x="711" y="116"/>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5"/>
            <p:cNvSpPr/>
            <p:nvPr/>
          </p:nvSpPr>
          <p:spPr>
            <a:xfrm>
              <a:off x="2752814" y="2456102"/>
              <a:ext cx="75409" cy="229899"/>
            </a:xfrm>
            <a:custGeom>
              <a:rect b="b" l="l" r="r" t="t"/>
              <a:pathLst>
                <a:path extrusionOk="0" h="2003" w="657">
                  <a:moveTo>
                    <a:pt x="378" y="1"/>
                  </a:moveTo>
                  <a:cubicBezTo>
                    <a:pt x="138" y="1"/>
                    <a:pt x="40" y="617"/>
                    <a:pt x="23" y="986"/>
                  </a:cubicBezTo>
                  <a:cubicBezTo>
                    <a:pt x="1" y="1354"/>
                    <a:pt x="32" y="1989"/>
                    <a:pt x="276" y="2002"/>
                  </a:cubicBezTo>
                  <a:lnTo>
                    <a:pt x="280" y="2002"/>
                  </a:lnTo>
                  <a:cubicBezTo>
                    <a:pt x="519" y="2002"/>
                    <a:pt x="617" y="1385"/>
                    <a:pt x="636" y="1017"/>
                  </a:cubicBezTo>
                  <a:cubicBezTo>
                    <a:pt x="657" y="644"/>
                    <a:pt x="626" y="14"/>
                    <a:pt x="382" y="1"/>
                  </a:cubicBezTo>
                  <a:close/>
                </a:path>
              </a:pathLst>
            </a:custGeom>
            <a:solidFill>
              <a:srgbClr val="762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5"/>
            <p:cNvSpPr/>
            <p:nvPr/>
          </p:nvSpPr>
          <p:spPr>
            <a:xfrm>
              <a:off x="2755913" y="2464251"/>
              <a:ext cx="61176" cy="213601"/>
            </a:xfrm>
            <a:custGeom>
              <a:rect b="b" l="l" r="r" t="t"/>
              <a:pathLst>
                <a:path extrusionOk="0" h="1861" w="533">
                  <a:moveTo>
                    <a:pt x="312" y="1"/>
                  </a:moveTo>
                  <a:cubicBezTo>
                    <a:pt x="184" y="1"/>
                    <a:pt x="58" y="410"/>
                    <a:pt x="31" y="915"/>
                  </a:cubicBezTo>
                  <a:cubicBezTo>
                    <a:pt x="0" y="1430"/>
                    <a:pt x="85" y="1857"/>
                    <a:pt x="218" y="1861"/>
                  </a:cubicBezTo>
                  <a:cubicBezTo>
                    <a:pt x="219" y="1861"/>
                    <a:pt x="220" y="1861"/>
                    <a:pt x="222" y="1861"/>
                  </a:cubicBezTo>
                  <a:cubicBezTo>
                    <a:pt x="349" y="1861"/>
                    <a:pt x="476" y="1452"/>
                    <a:pt x="502" y="942"/>
                  </a:cubicBezTo>
                  <a:cubicBezTo>
                    <a:pt x="533" y="427"/>
                    <a:pt x="449" y="5"/>
                    <a:pt x="316" y="1"/>
                  </a:cubicBezTo>
                  <a:cubicBezTo>
                    <a:pt x="314" y="1"/>
                    <a:pt x="313" y="1"/>
                    <a:pt x="312" y="1"/>
                  </a:cubicBezTo>
                  <a:close/>
                </a:path>
              </a:pathLst>
            </a:custGeom>
            <a:solidFill>
              <a:srgbClr val="E2E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5"/>
            <p:cNvSpPr/>
            <p:nvPr/>
          </p:nvSpPr>
          <p:spPr>
            <a:xfrm>
              <a:off x="4914536" y="2314122"/>
              <a:ext cx="225079" cy="215437"/>
            </a:xfrm>
            <a:custGeom>
              <a:rect b="b" l="l" r="r" t="t"/>
              <a:pathLst>
                <a:path extrusionOk="0" h="1877" w="1961">
                  <a:moveTo>
                    <a:pt x="676" y="1"/>
                  </a:moveTo>
                  <a:cubicBezTo>
                    <a:pt x="274" y="1"/>
                    <a:pt x="1" y="300"/>
                    <a:pt x="251" y="1229"/>
                  </a:cubicBezTo>
                  <a:cubicBezTo>
                    <a:pt x="384" y="1229"/>
                    <a:pt x="593" y="1287"/>
                    <a:pt x="593" y="1287"/>
                  </a:cubicBezTo>
                  <a:lnTo>
                    <a:pt x="664" y="1580"/>
                  </a:lnTo>
                  <a:cubicBezTo>
                    <a:pt x="664" y="1580"/>
                    <a:pt x="1085" y="1876"/>
                    <a:pt x="1458" y="1876"/>
                  </a:cubicBezTo>
                  <a:cubicBezTo>
                    <a:pt x="1668" y="1876"/>
                    <a:pt x="1863" y="1783"/>
                    <a:pt x="1961" y="1491"/>
                  </a:cubicBezTo>
                  <a:lnTo>
                    <a:pt x="1539" y="936"/>
                  </a:lnTo>
                  <a:cubicBezTo>
                    <a:pt x="1539" y="936"/>
                    <a:pt x="1822" y="381"/>
                    <a:pt x="1197" y="123"/>
                  </a:cubicBezTo>
                  <a:cubicBezTo>
                    <a:pt x="1019" y="49"/>
                    <a:pt x="838" y="1"/>
                    <a:pt x="676" y="1"/>
                  </a:cubicBezTo>
                  <a:close/>
                </a:path>
              </a:pathLst>
            </a:custGeom>
            <a:solidFill>
              <a:srgbClr val="8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5"/>
            <p:cNvSpPr/>
            <p:nvPr/>
          </p:nvSpPr>
          <p:spPr>
            <a:xfrm>
              <a:off x="4023861" y="2455184"/>
              <a:ext cx="204878" cy="53486"/>
            </a:xfrm>
            <a:custGeom>
              <a:rect b="b" l="l" r="r" t="t"/>
              <a:pathLst>
                <a:path extrusionOk="0" h="466" w="1785">
                  <a:moveTo>
                    <a:pt x="214" y="0"/>
                  </a:moveTo>
                  <a:cubicBezTo>
                    <a:pt x="93" y="0"/>
                    <a:pt x="1" y="98"/>
                    <a:pt x="1" y="217"/>
                  </a:cubicBezTo>
                  <a:lnTo>
                    <a:pt x="1" y="248"/>
                  </a:lnTo>
                  <a:cubicBezTo>
                    <a:pt x="1" y="369"/>
                    <a:pt x="93" y="466"/>
                    <a:pt x="214" y="466"/>
                  </a:cubicBezTo>
                  <a:lnTo>
                    <a:pt x="1566" y="466"/>
                  </a:lnTo>
                  <a:cubicBezTo>
                    <a:pt x="1687" y="466"/>
                    <a:pt x="1785" y="369"/>
                    <a:pt x="1785" y="248"/>
                  </a:cubicBezTo>
                  <a:lnTo>
                    <a:pt x="1785" y="217"/>
                  </a:lnTo>
                  <a:cubicBezTo>
                    <a:pt x="1785" y="98"/>
                    <a:pt x="1687" y="0"/>
                    <a:pt x="1566" y="0"/>
                  </a:cubicBezTo>
                  <a:close/>
                </a:path>
              </a:pathLst>
            </a:custGeom>
            <a:solidFill>
              <a:srgbClr val="CA7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0" name="Google Shape;2500;p115"/>
          <p:cNvSpPr txBox="1"/>
          <p:nvPr>
            <p:ph idx="4294967295" type="title"/>
          </p:nvPr>
        </p:nvSpPr>
        <p:spPr>
          <a:xfrm>
            <a:off x="713232" y="3892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sz="1300"/>
              <a:t>Car Preferences</a:t>
            </a:r>
            <a:endParaRPr sz="1300"/>
          </a:p>
        </p:txBody>
      </p:sp>
      <p:sp>
        <p:nvSpPr>
          <p:cNvPr id="2501" name="Google Shape;2501;p115"/>
          <p:cNvSpPr txBox="1"/>
          <p:nvPr>
            <p:ph idx="4294967295" type="subTitle"/>
          </p:nvPr>
        </p:nvSpPr>
        <p:spPr>
          <a:xfrm>
            <a:off x="1500613" y="2353338"/>
            <a:ext cx="3135000" cy="14244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spcBef>
                <a:spcPts val="0"/>
              </a:spcBef>
              <a:spcAft>
                <a:spcPts val="0"/>
              </a:spcAft>
              <a:buNone/>
            </a:pPr>
            <a:r>
              <a:rPr b="1" lang="en" sz="1200"/>
              <a:t>Ford</a:t>
            </a:r>
            <a:r>
              <a:rPr lang="en" sz="1200"/>
              <a:t> dan </a:t>
            </a:r>
            <a:r>
              <a:rPr b="1" lang="en" sz="1200"/>
              <a:t>Chevrolet</a:t>
            </a:r>
            <a:r>
              <a:rPr lang="en" sz="1200"/>
              <a:t> merupakan brand mobil bekas yang paling banyak terjual.</a:t>
            </a:r>
            <a:endParaRPr sz="1200"/>
          </a:p>
          <a:p>
            <a:pPr indent="0" lvl="0" marL="0" rtl="0" algn="l">
              <a:spcBef>
                <a:spcPts val="1600"/>
              </a:spcBef>
              <a:spcAft>
                <a:spcPts val="1600"/>
              </a:spcAft>
              <a:buNone/>
            </a:pPr>
            <a:r>
              <a:rPr lang="en" sz="1200"/>
              <a:t>Preferensi tertinggi tipe mobil berdasarkan mobil yang terjual adalah tipe </a:t>
            </a:r>
            <a:r>
              <a:rPr b="1" lang="en" sz="1200"/>
              <a:t>sedan</a:t>
            </a:r>
            <a:r>
              <a:rPr lang="en" sz="1200"/>
              <a:t> dan </a:t>
            </a:r>
            <a:r>
              <a:rPr b="1" lang="en" sz="1200"/>
              <a:t>SUV</a:t>
            </a:r>
            <a:r>
              <a:rPr lang="en" sz="1200"/>
              <a:t>. </a:t>
            </a:r>
            <a:endParaRPr sz="1200"/>
          </a:p>
        </p:txBody>
      </p:sp>
      <p:grpSp>
        <p:nvGrpSpPr>
          <p:cNvPr id="2502" name="Google Shape;2502;p115"/>
          <p:cNvGrpSpPr/>
          <p:nvPr/>
        </p:nvGrpSpPr>
        <p:grpSpPr>
          <a:xfrm>
            <a:off x="-1068700" y="2071258"/>
            <a:ext cx="701929" cy="701926"/>
            <a:chOff x="308113" y="3139883"/>
            <a:chExt cx="701929" cy="701926"/>
          </a:xfrm>
        </p:grpSpPr>
        <p:sp>
          <p:nvSpPr>
            <p:cNvPr id="2503" name="Google Shape;2503;p115"/>
            <p:cNvSpPr/>
            <p:nvPr/>
          </p:nvSpPr>
          <p:spPr>
            <a:xfrm>
              <a:off x="308113" y="3139883"/>
              <a:ext cx="701929" cy="701926"/>
            </a:xfrm>
            <a:custGeom>
              <a:rect b="b" l="l" r="r" t="t"/>
              <a:pathLst>
                <a:path extrusionOk="0" h="9498" w="9499">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4" name="Google Shape;2504;p115"/>
            <p:cNvGrpSpPr/>
            <p:nvPr/>
          </p:nvGrpSpPr>
          <p:grpSpPr>
            <a:xfrm>
              <a:off x="475582" y="3322163"/>
              <a:ext cx="367001" cy="337344"/>
              <a:chOff x="787849" y="2877513"/>
              <a:chExt cx="500683" cy="460224"/>
            </a:xfrm>
          </p:grpSpPr>
          <p:sp>
            <p:nvSpPr>
              <p:cNvPr id="2505" name="Google Shape;2505;p115"/>
              <p:cNvSpPr/>
              <p:nvPr/>
            </p:nvSpPr>
            <p:spPr>
              <a:xfrm>
                <a:off x="910237" y="2877513"/>
                <a:ext cx="255833" cy="337836"/>
              </a:xfrm>
              <a:custGeom>
                <a:rect b="b" l="l" r="r" t="t"/>
                <a:pathLst>
                  <a:path extrusionOk="0" h="4643" w="3516">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5"/>
              <p:cNvSpPr/>
              <p:nvPr/>
            </p:nvSpPr>
            <p:spPr>
              <a:xfrm>
                <a:off x="787849" y="3066696"/>
                <a:ext cx="112127" cy="41475"/>
              </a:xfrm>
              <a:custGeom>
                <a:rect b="b" l="l" r="r" t="t"/>
                <a:pathLst>
                  <a:path extrusionOk="0" h="570" w="1541">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5"/>
              <p:cNvSpPr/>
              <p:nvPr/>
            </p:nvSpPr>
            <p:spPr>
              <a:xfrm>
                <a:off x="1176405" y="3066696"/>
                <a:ext cx="112127" cy="41475"/>
              </a:xfrm>
              <a:custGeom>
                <a:rect b="b" l="l" r="r" t="t"/>
                <a:pathLst>
                  <a:path extrusionOk="0" h="570" w="1541">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5"/>
              <p:cNvSpPr/>
              <p:nvPr/>
            </p:nvSpPr>
            <p:spPr>
              <a:xfrm>
                <a:off x="853118" y="2904071"/>
                <a:ext cx="95319" cy="91681"/>
              </a:xfrm>
              <a:custGeom>
                <a:rect b="b" l="l" r="r" t="t"/>
                <a:pathLst>
                  <a:path extrusionOk="0" h="1260" w="131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5"/>
              <p:cNvSpPr/>
              <p:nvPr/>
            </p:nvSpPr>
            <p:spPr>
              <a:xfrm>
                <a:off x="1127945" y="3178823"/>
                <a:ext cx="95319" cy="91754"/>
              </a:xfrm>
              <a:custGeom>
                <a:rect b="b" l="l" r="r" t="t"/>
                <a:pathLst>
                  <a:path extrusionOk="0" h="1261" w="131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5"/>
              <p:cNvSpPr/>
              <p:nvPr/>
            </p:nvSpPr>
            <p:spPr>
              <a:xfrm>
                <a:off x="853118" y="3178823"/>
                <a:ext cx="95319" cy="91754"/>
              </a:xfrm>
              <a:custGeom>
                <a:rect b="b" l="l" r="r" t="t"/>
                <a:pathLst>
                  <a:path extrusionOk="0" h="1261" w="131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5"/>
              <p:cNvSpPr/>
              <p:nvPr/>
            </p:nvSpPr>
            <p:spPr>
              <a:xfrm>
                <a:off x="1127945" y="2904071"/>
                <a:ext cx="95319" cy="91681"/>
              </a:xfrm>
              <a:custGeom>
                <a:rect b="b" l="l" r="r" t="t"/>
                <a:pathLst>
                  <a:path extrusionOk="0" h="1260" w="131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5"/>
              <p:cNvSpPr/>
              <p:nvPr/>
            </p:nvSpPr>
            <p:spPr>
              <a:xfrm>
                <a:off x="1017490" y="3225609"/>
                <a:ext cx="41402" cy="112127"/>
              </a:xfrm>
              <a:custGeom>
                <a:rect b="b" l="l" r="r" t="t"/>
                <a:pathLst>
                  <a:path extrusionOk="0" h="1541" w="569">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3" name="Google Shape;2513;p115"/>
          <p:cNvGrpSpPr/>
          <p:nvPr/>
        </p:nvGrpSpPr>
        <p:grpSpPr>
          <a:xfrm>
            <a:off x="-1230625" y="3075820"/>
            <a:ext cx="701929" cy="701926"/>
            <a:chOff x="308113" y="3139883"/>
            <a:chExt cx="701929" cy="701926"/>
          </a:xfrm>
        </p:grpSpPr>
        <p:sp>
          <p:nvSpPr>
            <p:cNvPr id="2514" name="Google Shape;2514;p115"/>
            <p:cNvSpPr/>
            <p:nvPr/>
          </p:nvSpPr>
          <p:spPr>
            <a:xfrm>
              <a:off x="308113" y="3139883"/>
              <a:ext cx="701929" cy="701926"/>
            </a:xfrm>
            <a:custGeom>
              <a:rect b="b" l="l" r="r" t="t"/>
              <a:pathLst>
                <a:path extrusionOk="0" h="9498" w="9499">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5" name="Google Shape;2515;p115"/>
            <p:cNvGrpSpPr/>
            <p:nvPr/>
          </p:nvGrpSpPr>
          <p:grpSpPr>
            <a:xfrm>
              <a:off x="475582" y="3322163"/>
              <a:ext cx="367001" cy="337344"/>
              <a:chOff x="787849" y="2877513"/>
              <a:chExt cx="500683" cy="460224"/>
            </a:xfrm>
          </p:grpSpPr>
          <p:sp>
            <p:nvSpPr>
              <p:cNvPr id="2516" name="Google Shape;2516;p115"/>
              <p:cNvSpPr/>
              <p:nvPr/>
            </p:nvSpPr>
            <p:spPr>
              <a:xfrm>
                <a:off x="910237" y="2877513"/>
                <a:ext cx="255833" cy="337836"/>
              </a:xfrm>
              <a:custGeom>
                <a:rect b="b" l="l" r="r" t="t"/>
                <a:pathLst>
                  <a:path extrusionOk="0" h="4643" w="3516">
                    <a:moveTo>
                      <a:pt x="2243" y="568"/>
                    </a:moveTo>
                    <a:lnTo>
                      <a:pt x="2243" y="1194"/>
                    </a:lnTo>
                    <a:cubicBezTo>
                      <a:pt x="2091" y="1150"/>
                      <a:pt x="1927" y="1127"/>
                      <a:pt x="1758" y="1127"/>
                    </a:cubicBezTo>
                    <a:cubicBezTo>
                      <a:pt x="1590" y="1127"/>
                      <a:pt x="1425" y="1150"/>
                      <a:pt x="1270" y="1194"/>
                    </a:cubicBezTo>
                    <a:lnTo>
                      <a:pt x="1270" y="568"/>
                    </a:lnTo>
                    <a:close/>
                    <a:moveTo>
                      <a:pt x="1758" y="1695"/>
                    </a:moveTo>
                    <a:cubicBezTo>
                      <a:pt x="2415" y="1695"/>
                      <a:pt x="2948" y="2228"/>
                      <a:pt x="2948" y="2885"/>
                    </a:cubicBezTo>
                    <a:cubicBezTo>
                      <a:pt x="2948" y="3538"/>
                      <a:pt x="2415" y="4075"/>
                      <a:pt x="1758" y="4075"/>
                    </a:cubicBezTo>
                    <a:cubicBezTo>
                      <a:pt x="1102" y="4075"/>
                      <a:pt x="569" y="3538"/>
                      <a:pt x="569" y="2885"/>
                    </a:cubicBezTo>
                    <a:cubicBezTo>
                      <a:pt x="569" y="2228"/>
                      <a:pt x="1102" y="1695"/>
                      <a:pt x="1758" y="1695"/>
                    </a:cubicBezTo>
                    <a:close/>
                    <a:moveTo>
                      <a:pt x="986" y="0"/>
                    </a:moveTo>
                    <a:cubicBezTo>
                      <a:pt x="831" y="0"/>
                      <a:pt x="702" y="129"/>
                      <a:pt x="702" y="284"/>
                    </a:cubicBezTo>
                    <a:lnTo>
                      <a:pt x="702" y="1478"/>
                    </a:lnTo>
                    <a:cubicBezTo>
                      <a:pt x="276" y="1797"/>
                      <a:pt x="0" y="2307"/>
                      <a:pt x="0" y="2885"/>
                    </a:cubicBezTo>
                    <a:cubicBezTo>
                      <a:pt x="0" y="3852"/>
                      <a:pt x="786" y="4642"/>
                      <a:pt x="1758" y="4642"/>
                    </a:cubicBezTo>
                    <a:cubicBezTo>
                      <a:pt x="2726" y="4642"/>
                      <a:pt x="3515" y="3852"/>
                      <a:pt x="3515" y="2885"/>
                    </a:cubicBezTo>
                    <a:cubicBezTo>
                      <a:pt x="3515" y="2307"/>
                      <a:pt x="3241" y="1797"/>
                      <a:pt x="2815" y="1478"/>
                    </a:cubicBezTo>
                    <a:lnTo>
                      <a:pt x="2815" y="284"/>
                    </a:lnTo>
                    <a:cubicBezTo>
                      <a:pt x="2815" y="129"/>
                      <a:pt x="2686" y="0"/>
                      <a:pt x="25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5"/>
              <p:cNvSpPr/>
              <p:nvPr/>
            </p:nvSpPr>
            <p:spPr>
              <a:xfrm>
                <a:off x="787849" y="3066696"/>
                <a:ext cx="112127" cy="41475"/>
              </a:xfrm>
              <a:custGeom>
                <a:rect b="b" l="l" r="r" t="t"/>
                <a:pathLst>
                  <a:path extrusionOk="0" h="570" w="1541">
                    <a:moveTo>
                      <a:pt x="285" y="0"/>
                    </a:moveTo>
                    <a:cubicBezTo>
                      <a:pt x="125" y="0"/>
                      <a:pt x="0" y="125"/>
                      <a:pt x="0" y="285"/>
                    </a:cubicBezTo>
                    <a:cubicBezTo>
                      <a:pt x="0" y="440"/>
                      <a:pt x="125" y="569"/>
                      <a:pt x="285" y="569"/>
                    </a:cubicBezTo>
                    <a:lnTo>
                      <a:pt x="1256" y="569"/>
                    </a:lnTo>
                    <a:cubicBezTo>
                      <a:pt x="1412" y="569"/>
                      <a:pt x="1541" y="440"/>
                      <a:pt x="1541" y="285"/>
                    </a:cubicBezTo>
                    <a:cubicBezTo>
                      <a:pt x="1541" y="125"/>
                      <a:pt x="1412" y="0"/>
                      <a:pt x="1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5"/>
              <p:cNvSpPr/>
              <p:nvPr/>
            </p:nvSpPr>
            <p:spPr>
              <a:xfrm>
                <a:off x="1176405" y="3066696"/>
                <a:ext cx="112127" cy="41475"/>
              </a:xfrm>
              <a:custGeom>
                <a:rect b="b" l="l" r="r" t="t"/>
                <a:pathLst>
                  <a:path extrusionOk="0" h="570" w="1541">
                    <a:moveTo>
                      <a:pt x="284" y="0"/>
                    </a:moveTo>
                    <a:cubicBezTo>
                      <a:pt x="129" y="0"/>
                      <a:pt x="0" y="125"/>
                      <a:pt x="0" y="285"/>
                    </a:cubicBezTo>
                    <a:cubicBezTo>
                      <a:pt x="0" y="440"/>
                      <a:pt x="129" y="569"/>
                      <a:pt x="284" y="569"/>
                    </a:cubicBezTo>
                    <a:lnTo>
                      <a:pt x="1256" y="569"/>
                    </a:lnTo>
                    <a:cubicBezTo>
                      <a:pt x="1412" y="569"/>
                      <a:pt x="1540" y="440"/>
                      <a:pt x="1540" y="285"/>
                    </a:cubicBezTo>
                    <a:cubicBezTo>
                      <a:pt x="1540" y="125"/>
                      <a:pt x="1412" y="0"/>
                      <a:pt x="12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5"/>
              <p:cNvSpPr/>
              <p:nvPr/>
            </p:nvSpPr>
            <p:spPr>
              <a:xfrm>
                <a:off x="853118" y="2904071"/>
                <a:ext cx="95319" cy="91681"/>
              </a:xfrm>
              <a:custGeom>
                <a:rect b="b" l="l" r="r" t="t"/>
                <a:pathLst>
                  <a:path extrusionOk="0" h="1260" w="1310">
                    <a:moveTo>
                      <a:pt x="311" y="1"/>
                    </a:moveTo>
                    <a:cubicBezTo>
                      <a:pt x="239" y="1"/>
                      <a:pt x="166" y="30"/>
                      <a:pt x="111" y="88"/>
                    </a:cubicBezTo>
                    <a:cubicBezTo>
                      <a:pt x="0" y="199"/>
                      <a:pt x="0" y="377"/>
                      <a:pt x="111" y="487"/>
                    </a:cubicBezTo>
                    <a:lnTo>
                      <a:pt x="795" y="1176"/>
                    </a:lnTo>
                    <a:cubicBezTo>
                      <a:pt x="852" y="1229"/>
                      <a:pt x="924" y="1260"/>
                      <a:pt x="998" y="1260"/>
                    </a:cubicBezTo>
                    <a:cubicBezTo>
                      <a:pt x="1070" y="1260"/>
                      <a:pt x="1145" y="1229"/>
                      <a:pt x="1199" y="1176"/>
                    </a:cubicBezTo>
                    <a:cubicBezTo>
                      <a:pt x="1309" y="1064"/>
                      <a:pt x="1309" y="883"/>
                      <a:pt x="1199" y="771"/>
                    </a:cubicBezTo>
                    <a:lnTo>
                      <a:pt x="510" y="88"/>
                    </a:lnTo>
                    <a:cubicBezTo>
                      <a:pt x="455" y="30"/>
                      <a:pt x="383"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5"/>
              <p:cNvSpPr/>
              <p:nvPr/>
            </p:nvSpPr>
            <p:spPr>
              <a:xfrm>
                <a:off x="1127945" y="3178823"/>
                <a:ext cx="95319" cy="91754"/>
              </a:xfrm>
              <a:custGeom>
                <a:rect b="b" l="l" r="r" t="t"/>
                <a:pathLst>
                  <a:path extrusionOk="0" h="1261" w="1310">
                    <a:moveTo>
                      <a:pt x="311" y="1"/>
                    </a:moveTo>
                    <a:cubicBezTo>
                      <a:pt x="239" y="1"/>
                      <a:pt x="167" y="28"/>
                      <a:pt x="111" y="84"/>
                    </a:cubicBezTo>
                    <a:cubicBezTo>
                      <a:pt x="0" y="196"/>
                      <a:pt x="0" y="377"/>
                      <a:pt x="111" y="489"/>
                    </a:cubicBezTo>
                    <a:lnTo>
                      <a:pt x="795" y="1176"/>
                    </a:lnTo>
                    <a:cubicBezTo>
                      <a:pt x="853" y="1229"/>
                      <a:pt x="923" y="1261"/>
                      <a:pt x="999" y="1261"/>
                    </a:cubicBezTo>
                    <a:cubicBezTo>
                      <a:pt x="1070" y="1261"/>
                      <a:pt x="1146" y="1229"/>
                      <a:pt x="1199" y="1176"/>
                    </a:cubicBezTo>
                    <a:cubicBezTo>
                      <a:pt x="1310" y="1065"/>
                      <a:pt x="1310" y="883"/>
                      <a:pt x="1199" y="772"/>
                    </a:cubicBezTo>
                    <a:lnTo>
                      <a:pt x="511" y="84"/>
                    </a:lnTo>
                    <a:cubicBezTo>
                      <a:pt x="455" y="28"/>
                      <a:pt x="383" y="1"/>
                      <a:pt x="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5"/>
              <p:cNvSpPr/>
              <p:nvPr/>
            </p:nvSpPr>
            <p:spPr>
              <a:xfrm>
                <a:off x="853118" y="3178823"/>
                <a:ext cx="95319" cy="91754"/>
              </a:xfrm>
              <a:custGeom>
                <a:rect b="b" l="l" r="r" t="t"/>
                <a:pathLst>
                  <a:path extrusionOk="0" h="1261" w="1310">
                    <a:moveTo>
                      <a:pt x="998" y="1"/>
                    </a:moveTo>
                    <a:cubicBezTo>
                      <a:pt x="926" y="1"/>
                      <a:pt x="852" y="28"/>
                      <a:pt x="795" y="84"/>
                    </a:cubicBezTo>
                    <a:lnTo>
                      <a:pt x="111" y="772"/>
                    </a:lnTo>
                    <a:cubicBezTo>
                      <a:pt x="0" y="883"/>
                      <a:pt x="0" y="1065"/>
                      <a:pt x="111" y="1176"/>
                    </a:cubicBezTo>
                    <a:cubicBezTo>
                      <a:pt x="164" y="1229"/>
                      <a:pt x="240" y="1261"/>
                      <a:pt x="311" y="1261"/>
                    </a:cubicBezTo>
                    <a:cubicBezTo>
                      <a:pt x="382" y="1261"/>
                      <a:pt x="457" y="1229"/>
                      <a:pt x="510" y="1176"/>
                    </a:cubicBezTo>
                    <a:lnTo>
                      <a:pt x="1199" y="489"/>
                    </a:lnTo>
                    <a:cubicBezTo>
                      <a:pt x="1309" y="377"/>
                      <a:pt x="1309" y="196"/>
                      <a:pt x="1199" y="84"/>
                    </a:cubicBezTo>
                    <a:cubicBezTo>
                      <a:pt x="1143" y="28"/>
                      <a:pt x="1071" y="1"/>
                      <a:pt x="9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5"/>
              <p:cNvSpPr/>
              <p:nvPr/>
            </p:nvSpPr>
            <p:spPr>
              <a:xfrm>
                <a:off x="1127945" y="2904071"/>
                <a:ext cx="95319" cy="91681"/>
              </a:xfrm>
              <a:custGeom>
                <a:rect b="b" l="l" r="r" t="t"/>
                <a:pathLst>
                  <a:path extrusionOk="0" h="1260" w="1310">
                    <a:moveTo>
                      <a:pt x="997" y="1"/>
                    </a:moveTo>
                    <a:cubicBezTo>
                      <a:pt x="924" y="1"/>
                      <a:pt x="850" y="30"/>
                      <a:pt x="795" y="88"/>
                    </a:cubicBezTo>
                    <a:lnTo>
                      <a:pt x="111" y="771"/>
                    </a:lnTo>
                    <a:cubicBezTo>
                      <a:pt x="0" y="883"/>
                      <a:pt x="0" y="1064"/>
                      <a:pt x="111" y="1176"/>
                    </a:cubicBezTo>
                    <a:cubicBezTo>
                      <a:pt x="164" y="1229"/>
                      <a:pt x="240" y="1260"/>
                      <a:pt x="310" y="1260"/>
                    </a:cubicBezTo>
                    <a:cubicBezTo>
                      <a:pt x="382" y="1260"/>
                      <a:pt x="457" y="1229"/>
                      <a:pt x="511" y="1176"/>
                    </a:cubicBezTo>
                    <a:lnTo>
                      <a:pt x="1199" y="487"/>
                    </a:lnTo>
                    <a:cubicBezTo>
                      <a:pt x="1310" y="377"/>
                      <a:pt x="1310" y="199"/>
                      <a:pt x="1199" y="88"/>
                    </a:cubicBezTo>
                    <a:cubicBezTo>
                      <a:pt x="1143" y="30"/>
                      <a:pt x="1070" y="1"/>
                      <a:pt x="9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5"/>
              <p:cNvSpPr/>
              <p:nvPr/>
            </p:nvSpPr>
            <p:spPr>
              <a:xfrm>
                <a:off x="1017490" y="3225609"/>
                <a:ext cx="41402" cy="112127"/>
              </a:xfrm>
              <a:custGeom>
                <a:rect b="b" l="l" r="r" t="t"/>
                <a:pathLst>
                  <a:path extrusionOk="0" h="1541" w="569">
                    <a:moveTo>
                      <a:pt x="284" y="0"/>
                    </a:moveTo>
                    <a:cubicBezTo>
                      <a:pt x="124" y="0"/>
                      <a:pt x="0" y="129"/>
                      <a:pt x="0" y="284"/>
                    </a:cubicBezTo>
                    <a:lnTo>
                      <a:pt x="0" y="1257"/>
                    </a:lnTo>
                    <a:cubicBezTo>
                      <a:pt x="0" y="1411"/>
                      <a:pt x="124" y="1540"/>
                      <a:pt x="284" y="1540"/>
                    </a:cubicBezTo>
                    <a:cubicBezTo>
                      <a:pt x="439" y="1540"/>
                      <a:pt x="568" y="1411"/>
                      <a:pt x="568" y="1257"/>
                    </a:cubicBezTo>
                    <a:lnTo>
                      <a:pt x="568" y="284"/>
                    </a:lnTo>
                    <a:cubicBezTo>
                      <a:pt x="568" y="129"/>
                      <a:pt x="439" y="0"/>
                      <a:pt x="2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4" name="Google Shape;2524;p115"/>
          <p:cNvSpPr/>
          <p:nvPr/>
        </p:nvSpPr>
        <p:spPr>
          <a:xfrm>
            <a:off x="769625" y="1065125"/>
            <a:ext cx="1222398" cy="1006128"/>
          </a:xfrm>
          <a:prstGeom prst="irregularSeal2">
            <a:avLst/>
          </a:prstGeom>
          <a:solidFill>
            <a:srgbClr val="F4D000"/>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Ubuntu"/>
                <a:ea typeface="Ubuntu"/>
                <a:cs typeface="Ubuntu"/>
                <a:sym typeface="Ubuntu"/>
              </a:rPr>
              <a:t>TOP 10</a:t>
            </a:r>
            <a:endParaRPr b="1" sz="1200">
              <a:solidFill>
                <a:schemeClr val="lt1"/>
              </a:solidFill>
              <a:latin typeface="Ubuntu"/>
              <a:ea typeface="Ubuntu"/>
              <a:cs typeface="Ubuntu"/>
              <a:sym typeface="Ubuntu"/>
            </a:endParaRPr>
          </a:p>
        </p:txBody>
      </p:sp>
      <p:sp>
        <p:nvSpPr>
          <p:cNvPr id="2525" name="Google Shape;2525;p115"/>
          <p:cNvSpPr/>
          <p:nvPr/>
        </p:nvSpPr>
        <p:spPr>
          <a:xfrm rot="5400000">
            <a:off x="2358175" y="2662275"/>
            <a:ext cx="1090200" cy="34647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5"/>
          <p:cNvSpPr/>
          <p:nvPr/>
        </p:nvSpPr>
        <p:spPr>
          <a:xfrm>
            <a:off x="879025" y="4108275"/>
            <a:ext cx="572695" cy="572706"/>
          </a:xfrm>
          <a:custGeom>
            <a:rect b="b" l="l" r="r" t="t"/>
            <a:pathLst>
              <a:path extrusionOk="0" h="9498" w="9499">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7" name="Google Shape;2527;p115"/>
          <p:cNvPicPr preferRelativeResize="0"/>
          <p:nvPr/>
        </p:nvPicPr>
        <p:blipFill>
          <a:blip r:embed="rId5">
            <a:alphaModFix/>
          </a:blip>
          <a:stretch>
            <a:fillRect/>
          </a:stretch>
        </p:blipFill>
        <p:spPr>
          <a:xfrm>
            <a:off x="963213" y="4192463"/>
            <a:ext cx="400200" cy="400200"/>
          </a:xfrm>
          <a:prstGeom prst="rect">
            <a:avLst/>
          </a:prstGeom>
          <a:noFill/>
          <a:ln>
            <a:noFill/>
          </a:ln>
        </p:spPr>
      </p:pic>
      <p:sp>
        <p:nvSpPr>
          <p:cNvPr id="2528" name="Google Shape;2528;p115"/>
          <p:cNvSpPr txBox="1"/>
          <p:nvPr/>
        </p:nvSpPr>
        <p:spPr>
          <a:xfrm>
            <a:off x="1500613" y="3840525"/>
            <a:ext cx="313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highlight>
                  <a:schemeClr val="accent2"/>
                </a:highlight>
                <a:latin typeface="Ubuntu"/>
                <a:ea typeface="Ubuntu"/>
                <a:cs typeface="Ubuntu"/>
                <a:sym typeface="Ubuntu"/>
              </a:rPr>
              <a:t>Impact :</a:t>
            </a:r>
            <a:endParaRPr b="1" sz="1200">
              <a:solidFill>
                <a:schemeClr val="lt1"/>
              </a:solidFill>
              <a:highlight>
                <a:schemeClr val="accent2"/>
              </a:highlight>
              <a:latin typeface="Ubuntu"/>
              <a:ea typeface="Ubuntu"/>
              <a:cs typeface="Ubuntu"/>
              <a:sym typeface="Ubuntu"/>
            </a:endParaRPr>
          </a:p>
          <a:p>
            <a:pPr indent="0" lvl="0" marL="0" rtl="0" algn="l">
              <a:spcBef>
                <a:spcPts val="0"/>
              </a:spcBef>
              <a:spcAft>
                <a:spcPts val="0"/>
              </a:spcAft>
              <a:buNone/>
            </a:pPr>
            <a:r>
              <a:rPr lang="en" sz="1200">
                <a:solidFill>
                  <a:schemeClr val="lt1"/>
                </a:solidFill>
                <a:latin typeface="Ubuntu"/>
                <a:ea typeface="Ubuntu"/>
                <a:cs typeface="Ubuntu"/>
                <a:sym typeface="Ubuntu"/>
              </a:rPr>
              <a:t>Membantu perusahaan dalam menawarkan atau melakukan pembelian merk dan tipe mobil dengan penjualan terbanyak di pasaran.</a:t>
            </a:r>
            <a:endParaRPr sz="1200">
              <a:latin typeface="Ubuntu"/>
              <a:ea typeface="Ubuntu"/>
              <a:cs typeface="Ubuntu"/>
              <a:sym typeface="Ubuntu"/>
            </a:endParaRPr>
          </a:p>
        </p:txBody>
      </p:sp>
      <p:sp>
        <p:nvSpPr>
          <p:cNvPr id="2529" name="Google Shape;2529;p115"/>
          <p:cNvSpPr/>
          <p:nvPr/>
        </p:nvSpPr>
        <p:spPr>
          <a:xfrm>
            <a:off x="4840725" y="1065125"/>
            <a:ext cx="3477900" cy="3883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pic>
        <p:nvPicPr>
          <p:cNvPr id="2534" name="Google Shape;2534;p116"/>
          <p:cNvPicPr preferRelativeResize="0"/>
          <p:nvPr/>
        </p:nvPicPr>
        <p:blipFill rotWithShape="1">
          <a:blip r:embed="rId3">
            <a:alphaModFix/>
          </a:blip>
          <a:srcRect b="0" l="-7063" r="36571" t="0"/>
          <a:stretch/>
        </p:blipFill>
        <p:spPr>
          <a:xfrm>
            <a:off x="4062750" y="0"/>
            <a:ext cx="5081252" cy="5143501"/>
          </a:xfrm>
          <a:prstGeom prst="rect">
            <a:avLst/>
          </a:prstGeom>
          <a:noFill/>
          <a:ln>
            <a:noFill/>
          </a:ln>
        </p:spPr>
      </p:pic>
      <p:grpSp>
        <p:nvGrpSpPr>
          <p:cNvPr id="2535" name="Google Shape;2535;p116"/>
          <p:cNvGrpSpPr/>
          <p:nvPr/>
        </p:nvGrpSpPr>
        <p:grpSpPr>
          <a:xfrm>
            <a:off x="1720810" y="541156"/>
            <a:ext cx="1367031" cy="807304"/>
            <a:chOff x="1506675" y="1426838"/>
            <a:chExt cx="1097400" cy="644400"/>
          </a:xfrm>
        </p:grpSpPr>
        <p:sp>
          <p:nvSpPr>
            <p:cNvPr id="2536" name="Google Shape;2536;p116"/>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6"/>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116"/>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539" name="Google Shape;2539;p116"/>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6"/>
          <p:cNvSpPr txBox="1"/>
          <p:nvPr>
            <p:ph idx="1" type="subTitle"/>
          </p:nvPr>
        </p:nvSpPr>
        <p:spPr>
          <a:xfrm>
            <a:off x="357113" y="1538263"/>
            <a:ext cx="40785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a:t>
            </a:r>
            <a:endParaRPr/>
          </a:p>
        </p:txBody>
      </p:sp>
      <p:grpSp>
        <p:nvGrpSpPr>
          <p:cNvPr id="2541" name="Google Shape;2541;p116"/>
          <p:cNvGrpSpPr/>
          <p:nvPr/>
        </p:nvGrpSpPr>
        <p:grpSpPr>
          <a:xfrm>
            <a:off x="1884349" y="2897153"/>
            <a:ext cx="1024059" cy="1801003"/>
            <a:chOff x="3689343" y="2130526"/>
            <a:chExt cx="652433" cy="1147355"/>
          </a:xfrm>
        </p:grpSpPr>
        <p:sp>
          <p:nvSpPr>
            <p:cNvPr id="2542" name="Google Shape;2542;p116"/>
            <p:cNvSpPr/>
            <p:nvPr/>
          </p:nvSpPr>
          <p:spPr>
            <a:xfrm>
              <a:off x="4185896" y="2130526"/>
              <a:ext cx="100568" cy="629556"/>
            </a:xfrm>
            <a:custGeom>
              <a:rect b="b" l="l" r="r" t="t"/>
              <a:pathLst>
                <a:path extrusionOk="0" h="5008" w="800">
                  <a:moveTo>
                    <a:pt x="403" y="0"/>
                  </a:moveTo>
                  <a:cubicBezTo>
                    <a:pt x="354" y="0"/>
                    <a:pt x="305" y="26"/>
                    <a:pt x="281" y="77"/>
                  </a:cubicBezTo>
                  <a:lnTo>
                    <a:pt x="49" y="769"/>
                  </a:lnTo>
                  <a:cubicBezTo>
                    <a:pt x="19" y="862"/>
                    <a:pt x="0" y="964"/>
                    <a:pt x="0" y="1067"/>
                  </a:cubicBezTo>
                  <a:lnTo>
                    <a:pt x="0" y="5008"/>
                  </a:lnTo>
                  <a:lnTo>
                    <a:pt x="799" y="5008"/>
                  </a:lnTo>
                  <a:lnTo>
                    <a:pt x="799" y="1067"/>
                  </a:lnTo>
                  <a:cubicBezTo>
                    <a:pt x="799" y="964"/>
                    <a:pt x="787" y="862"/>
                    <a:pt x="750" y="769"/>
                  </a:cubicBezTo>
                  <a:lnTo>
                    <a:pt x="525" y="77"/>
                  </a:lnTo>
                  <a:cubicBezTo>
                    <a:pt x="500" y="26"/>
                    <a:pt x="451" y="0"/>
                    <a:pt x="403" y="0"/>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6"/>
            <p:cNvSpPr/>
            <p:nvPr/>
          </p:nvSpPr>
          <p:spPr>
            <a:xfrm>
              <a:off x="4131212" y="2748889"/>
              <a:ext cx="210564" cy="528988"/>
            </a:xfrm>
            <a:custGeom>
              <a:rect b="b" l="l" r="r" t="t"/>
              <a:pathLst>
                <a:path extrusionOk="0" h="4208" w="1675">
                  <a:moveTo>
                    <a:pt x="134" y="0"/>
                  </a:moveTo>
                  <a:cubicBezTo>
                    <a:pt x="58" y="0"/>
                    <a:pt x="1" y="58"/>
                    <a:pt x="1" y="134"/>
                  </a:cubicBezTo>
                  <a:lnTo>
                    <a:pt x="1" y="582"/>
                  </a:lnTo>
                  <a:cubicBezTo>
                    <a:pt x="1" y="644"/>
                    <a:pt x="46" y="697"/>
                    <a:pt x="107" y="715"/>
                  </a:cubicBezTo>
                  <a:cubicBezTo>
                    <a:pt x="280" y="763"/>
                    <a:pt x="405" y="919"/>
                    <a:pt x="405" y="1105"/>
                  </a:cubicBezTo>
                  <a:cubicBezTo>
                    <a:pt x="405" y="1296"/>
                    <a:pt x="280" y="1451"/>
                    <a:pt x="107" y="1500"/>
                  </a:cubicBezTo>
                  <a:cubicBezTo>
                    <a:pt x="46" y="1518"/>
                    <a:pt x="1" y="1567"/>
                    <a:pt x="1" y="1633"/>
                  </a:cubicBezTo>
                  <a:lnTo>
                    <a:pt x="1" y="3799"/>
                  </a:lnTo>
                  <a:cubicBezTo>
                    <a:pt x="1" y="4026"/>
                    <a:pt x="183" y="4208"/>
                    <a:pt x="405" y="4208"/>
                  </a:cubicBezTo>
                  <a:lnTo>
                    <a:pt x="1265" y="4208"/>
                  </a:lnTo>
                  <a:cubicBezTo>
                    <a:pt x="1492" y="4208"/>
                    <a:pt x="1674" y="4026"/>
                    <a:pt x="1674" y="3799"/>
                  </a:cubicBezTo>
                  <a:lnTo>
                    <a:pt x="1674" y="1633"/>
                  </a:lnTo>
                  <a:cubicBezTo>
                    <a:pt x="1674" y="1567"/>
                    <a:pt x="1630" y="1518"/>
                    <a:pt x="1568" y="1500"/>
                  </a:cubicBezTo>
                  <a:cubicBezTo>
                    <a:pt x="1394" y="1451"/>
                    <a:pt x="1265" y="1296"/>
                    <a:pt x="1265" y="1105"/>
                  </a:cubicBezTo>
                  <a:cubicBezTo>
                    <a:pt x="1265" y="919"/>
                    <a:pt x="1394" y="763"/>
                    <a:pt x="1568" y="715"/>
                  </a:cubicBezTo>
                  <a:cubicBezTo>
                    <a:pt x="1630" y="697"/>
                    <a:pt x="1674" y="644"/>
                    <a:pt x="1674" y="582"/>
                  </a:cubicBezTo>
                  <a:lnTo>
                    <a:pt x="1674" y="134"/>
                  </a:lnTo>
                  <a:cubicBezTo>
                    <a:pt x="1674" y="58"/>
                    <a:pt x="1611" y="0"/>
                    <a:pt x="1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6"/>
            <p:cNvSpPr/>
            <p:nvPr/>
          </p:nvSpPr>
          <p:spPr>
            <a:xfrm>
              <a:off x="4236054" y="2130652"/>
              <a:ext cx="50410" cy="618367"/>
            </a:xfrm>
            <a:custGeom>
              <a:rect b="b" l="l" r="r" t="t"/>
              <a:pathLst>
                <a:path extrusionOk="0" h="4919" w="401">
                  <a:moveTo>
                    <a:pt x="1" y="0"/>
                  </a:moveTo>
                  <a:lnTo>
                    <a:pt x="1" y="4918"/>
                  </a:lnTo>
                  <a:lnTo>
                    <a:pt x="400" y="4918"/>
                  </a:lnTo>
                  <a:lnTo>
                    <a:pt x="400" y="1066"/>
                  </a:lnTo>
                  <a:cubicBezTo>
                    <a:pt x="400" y="963"/>
                    <a:pt x="388" y="861"/>
                    <a:pt x="351" y="768"/>
                  </a:cubicBezTo>
                  <a:lnTo>
                    <a:pt x="126" y="76"/>
                  </a:lnTo>
                  <a:cubicBezTo>
                    <a:pt x="99" y="23"/>
                    <a:pt x="50" y="0"/>
                    <a:pt x="1"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6"/>
            <p:cNvSpPr/>
            <p:nvPr/>
          </p:nvSpPr>
          <p:spPr>
            <a:xfrm>
              <a:off x="4236054" y="2748889"/>
              <a:ext cx="105722" cy="528988"/>
            </a:xfrm>
            <a:custGeom>
              <a:rect b="b" l="l" r="r" t="t"/>
              <a:pathLst>
                <a:path extrusionOk="0" h="4208" w="841">
                  <a:moveTo>
                    <a:pt x="1" y="0"/>
                  </a:moveTo>
                  <a:lnTo>
                    <a:pt x="1" y="4208"/>
                  </a:lnTo>
                  <a:lnTo>
                    <a:pt x="431" y="4208"/>
                  </a:lnTo>
                  <a:cubicBezTo>
                    <a:pt x="658" y="4208"/>
                    <a:pt x="840" y="4026"/>
                    <a:pt x="840" y="3799"/>
                  </a:cubicBezTo>
                  <a:lnTo>
                    <a:pt x="840" y="1633"/>
                  </a:lnTo>
                  <a:cubicBezTo>
                    <a:pt x="840" y="1567"/>
                    <a:pt x="796" y="1518"/>
                    <a:pt x="734" y="1500"/>
                  </a:cubicBezTo>
                  <a:cubicBezTo>
                    <a:pt x="560" y="1451"/>
                    <a:pt x="431" y="1296"/>
                    <a:pt x="431" y="1105"/>
                  </a:cubicBezTo>
                  <a:cubicBezTo>
                    <a:pt x="431" y="919"/>
                    <a:pt x="560" y="763"/>
                    <a:pt x="734" y="715"/>
                  </a:cubicBezTo>
                  <a:cubicBezTo>
                    <a:pt x="796" y="697"/>
                    <a:pt x="840" y="644"/>
                    <a:pt x="840" y="582"/>
                  </a:cubicBezTo>
                  <a:lnTo>
                    <a:pt x="840" y="134"/>
                  </a:lnTo>
                  <a:cubicBezTo>
                    <a:pt x="840" y="58"/>
                    <a:pt x="777" y="0"/>
                    <a:pt x="7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6"/>
            <p:cNvSpPr/>
            <p:nvPr/>
          </p:nvSpPr>
          <p:spPr>
            <a:xfrm>
              <a:off x="3689343" y="2130652"/>
              <a:ext cx="325966" cy="1147229"/>
            </a:xfrm>
            <a:custGeom>
              <a:rect b="b" l="l" r="r" t="t"/>
              <a:pathLst>
                <a:path extrusionOk="0" h="9126" w="2593">
                  <a:moveTo>
                    <a:pt x="1607" y="7080"/>
                  </a:moveTo>
                  <a:lnTo>
                    <a:pt x="2051" y="7524"/>
                  </a:lnTo>
                  <a:lnTo>
                    <a:pt x="2051" y="8149"/>
                  </a:lnTo>
                  <a:lnTo>
                    <a:pt x="1607" y="8593"/>
                  </a:lnTo>
                  <a:lnTo>
                    <a:pt x="982" y="8593"/>
                  </a:lnTo>
                  <a:lnTo>
                    <a:pt x="542" y="8149"/>
                  </a:lnTo>
                  <a:lnTo>
                    <a:pt x="542" y="7524"/>
                  </a:lnTo>
                  <a:lnTo>
                    <a:pt x="982" y="7080"/>
                  </a:lnTo>
                  <a:close/>
                  <a:moveTo>
                    <a:pt x="755" y="0"/>
                  </a:moveTo>
                  <a:cubicBezTo>
                    <a:pt x="312" y="205"/>
                    <a:pt x="5" y="648"/>
                    <a:pt x="5" y="1168"/>
                  </a:cubicBezTo>
                  <a:cubicBezTo>
                    <a:pt x="5" y="1682"/>
                    <a:pt x="312" y="2126"/>
                    <a:pt x="746" y="2335"/>
                  </a:cubicBezTo>
                  <a:lnTo>
                    <a:pt x="746" y="6658"/>
                  </a:lnTo>
                  <a:cubicBezTo>
                    <a:pt x="578" y="6738"/>
                    <a:pt x="427" y="6853"/>
                    <a:pt x="306" y="7000"/>
                  </a:cubicBezTo>
                  <a:cubicBezTo>
                    <a:pt x="298" y="7004"/>
                    <a:pt x="294" y="7013"/>
                    <a:pt x="285" y="7022"/>
                  </a:cubicBezTo>
                  <a:cubicBezTo>
                    <a:pt x="271" y="7045"/>
                    <a:pt x="253" y="7062"/>
                    <a:pt x="240" y="7084"/>
                  </a:cubicBezTo>
                  <a:cubicBezTo>
                    <a:pt x="232" y="7092"/>
                    <a:pt x="222" y="7106"/>
                    <a:pt x="214" y="7119"/>
                  </a:cubicBezTo>
                  <a:cubicBezTo>
                    <a:pt x="205" y="7133"/>
                    <a:pt x="196" y="7151"/>
                    <a:pt x="187" y="7164"/>
                  </a:cubicBezTo>
                  <a:cubicBezTo>
                    <a:pt x="165" y="7199"/>
                    <a:pt x="147" y="7235"/>
                    <a:pt x="130" y="7275"/>
                  </a:cubicBezTo>
                  <a:cubicBezTo>
                    <a:pt x="130" y="7279"/>
                    <a:pt x="125" y="7279"/>
                    <a:pt x="125" y="7284"/>
                  </a:cubicBezTo>
                  <a:cubicBezTo>
                    <a:pt x="45" y="7448"/>
                    <a:pt x="1" y="7635"/>
                    <a:pt x="1" y="7830"/>
                  </a:cubicBezTo>
                  <a:cubicBezTo>
                    <a:pt x="1" y="8544"/>
                    <a:pt x="582" y="9126"/>
                    <a:pt x="1297" y="9126"/>
                  </a:cubicBezTo>
                  <a:cubicBezTo>
                    <a:pt x="2011" y="9126"/>
                    <a:pt x="2592" y="8544"/>
                    <a:pt x="2592" y="7830"/>
                  </a:cubicBezTo>
                  <a:cubicBezTo>
                    <a:pt x="2592" y="7635"/>
                    <a:pt x="2549" y="7448"/>
                    <a:pt x="2469" y="7284"/>
                  </a:cubicBezTo>
                  <a:cubicBezTo>
                    <a:pt x="2469" y="7279"/>
                    <a:pt x="2463" y="7279"/>
                    <a:pt x="2463" y="7275"/>
                  </a:cubicBezTo>
                  <a:cubicBezTo>
                    <a:pt x="2446" y="7235"/>
                    <a:pt x="2424" y="7199"/>
                    <a:pt x="2406" y="7164"/>
                  </a:cubicBezTo>
                  <a:cubicBezTo>
                    <a:pt x="2397" y="7151"/>
                    <a:pt x="2389" y="7133"/>
                    <a:pt x="2379" y="7119"/>
                  </a:cubicBezTo>
                  <a:cubicBezTo>
                    <a:pt x="2371" y="7106"/>
                    <a:pt x="2362" y="7092"/>
                    <a:pt x="2353" y="7084"/>
                  </a:cubicBezTo>
                  <a:cubicBezTo>
                    <a:pt x="2336" y="7062"/>
                    <a:pt x="2322" y="7045"/>
                    <a:pt x="2309" y="7022"/>
                  </a:cubicBezTo>
                  <a:cubicBezTo>
                    <a:pt x="2299" y="7013"/>
                    <a:pt x="2295" y="7004"/>
                    <a:pt x="2287" y="7000"/>
                  </a:cubicBezTo>
                  <a:cubicBezTo>
                    <a:pt x="2166" y="6853"/>
                    <a:pt x="2016" y="6738"/>
                    <a:pt x="1847" y="6658"/>
                  </a:cubicBezTo>
                  <a:lnTo>
                    <a:pt x="1847" y="2335"/>
                  </a:lnTo>
                  <a:cubicBezTo>
                    <a:pt x="2282" y="2126"/>
                    <a:pt x="2588" y="1682"/>
                    <a:pt x="2588" y="1168"/>
                  </a:cubicBezTo>
                  <a:cubicBezTo>
                    <a:pt x="2588" y="648"/>
                    <a:pt x="2282" y="205"/>
                    <a:pt x="1838" y="0"/>
                  </a:cubicBezTo>
                  <a:lnTo>
                    <a:pt x="1838" y="893"/>
                  </a:lnTo>
                  <a:cubicBezTo>
                    <a:pt x="1838" y="1079"/>
                    <a:pt x="1687" y="1230"/>
                    <a:pt x="1501" y="1230"/>
                  </a:cubicBezTo>
                  <a:lnTo>
                    <a:pt x="1088" y="1230"/>
                  </a:lnTo>
                  <a:cubicBezTo>
                    <a:pt x="902" y="1230"/>
                    <a:pt x="755" y="1079"/>
                    <a:pt x="755" y="893"/>
                  </a:cubicBezTo>
                  <a:lnTo>
                    <a:pt x="755" y="0"/>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6"/>
            <p:cNvSpPr/>
            <p:nvPr/>
          </p:nvSpPr>
          <p:spPr>
            <a:xfrm>
              <a:off x="3852388" y="2130652"/>
              <a:ext cx="162920" cy="1147229"/>
            </a:xfrm>
            <a:custGeom>
              <a:rect b="b" l="l" r="r" t="t"/>
              <a:pathLst>
                <a:path extrusionOk="0" h="9126" w="1296">
                  <a:moveTo>
                    <a:pt x="541" y="0"/>
                  </a:moveTo>
                  <a:lnTo>
                    <a:pt x="541" y="893"/>
                  </a:lnTo>
                  <a:cubicBezTo>
                    <a:pt x="541" y="1079"/>
                    <a:pt x="390" y="1230"/>
                    <a:pt x="204" y="1230"/>
                  </a:cubicBezTo>
                  <a:lnTo>
                    <a:pt x="0" y="1230"/>
                  </a:lnTo>
                  <a:lnTo>
                    <a:pt x="0" y="7080"/>
                  </a:lnTo>
                  <a:lnTo>
                    <a:pt x="310" y="7080"/>
                  </a:lnTo>
                  <a:lnTo>
                    <a:pt x="754" y="7524"/>
                  </a:lnTo>
                  <a:lnTo>
                    <a:pt x="754" y="8149"/>
                  </a:lnTo>
                  <a:lnTo>
                    <a:pt x="310" y="8593"/>
                  </a:lnTo>
                  <a:lnTo>
                    <a:pt x="0" y="8593"/>
                  </a:lnTo>
                  <a:lnTo>
                    <a:pt x="0" y="9126"/>
                  </a:lnTo>
                  <a:cubicBezTo>
                    <a:pt x="714" y="9126"/>
                    <a:pt x="1295" y="8544"/>
                    <a:pt x="1295" y="7830"/>
                  </a:cubicBezTo>
                  <a:cubicBezTo>
                    <a:pt x="1295" y="7635"/>
                    <a:pt x="1252" y="7448"/>
                    <a:pt x="1172" y="7284"/>
                  </a:cubicBezTo>
                  <a:cubicBezTo>
                    <a:pt x="1172" y="7279"/>
                    <a:pt x="1166" y="7279"/>
                    <a:pt x="1166" y="7275"/>
                  </a:cubicBezTo>
                  <a:cubicBezTo>
                    <a:pt x="1149" y="7235"/>
                    <a:pt x="1127" y="7199"/>
                    <a:pt x="1109" y="7164"/>
                  </a:cubicBezTo>
                  <a:cubicBezTo>
                    <a:pt x="1100" y="7151"/>
                    <a:pt x="1092" y="7133"/>
                    <a:pt x="1082" y="7119"/>
                  </a:cubicBezTo>
                  <a:cubicBezTo>
                    <a:pt x="1074" y="7106"/>
                    <a:pt x="1065" y="7092"/>
                    <a:pt x="1056" y="7084"/>
                  </a:cubicBezTo>
                  <a:cubicBezTo>
                    <a:pt x="1039" y="7062"/>
                    <a:pt x="1025" y="7045"/>
                    <a:pt x="1012" y="7022"/>
                  </a:cubicBezTo>
                  <a:cubicBezTo>
                    <a:pt x="1002" y="7013"/>
                    <a:pt x="998" y="7004"/>
                    <a:pt x="990" y="7000"/>
                  </a:cubicBezTo>
                  <a:cubicBezTo>
                    <a:pt x="869" y="6853"/>
                    <a:pt x="719" y="6738"/>
                    <a:pt x="550" y="6658"/>
                  </a:cubicBezTo>
                  <a:lnTo>
                    <a:pt x="550" y="2335"/>
                  </a:lnTo>
                  <a:cubicBezTo>
                    <a:pt x="985" y="2126"/>
                    <a:pt x="1291" y="1682"/>
                    <a:pt x="1291" y="1168"/>
                  </a:cubicBezTo>
                  <a:cubicBezTo>
                    <a:pt x="1291" y="648"/>
                    <a:pt x="985" y="205"/>
                    <a:pt x="541"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117"/>
          <p:cNvSpPr txBox="1"/>
          <p:nvPr/>
        </p:nvSpPr>
        <p:spPr>
          <a:xfrm>
            <a:off x="5833500" y="509825"/>
            <a:ext cx="2081700" cy="952200"/>
          </a:xfrm>
          <a:prstGeom prst="rect">
            <a:avLst/>
          </a:prstGeom>
          <a:noFill/>
          <a:ln>
            <a:noFill/>
          </a:ln>
        </p:spPr>
        <p:txBody>
          <a:bodyPr anchorCtr="0" anchor="t" bIns="182875" lIns="137150" spcFirstLastPara="1" rIns="182875" wrap="square" tIns="182875">
            <a:noAutofit/>
          </a:bodyPr>
          <a:lstStyle/>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558811 baris, 16 kolom</a:t>
            </a:r>
            <a:endParaRPr sz="1100">
              <a:solidFill>
                <a:schemeClr val="lt1"/>
              </a:solidFill>
              <a:latin typeface="Ubuntu"/>
              <a:ea typeface="Ubuntu"/>
              <a:cs typeface="Ubuntu"/>
              <a:sym typeface="Ubuntu"/>
            </a:endParaRPr>
          </a:p>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Tipe data sudah sesuai</a:t>
            </a:r>
            <a:endParaRPr sz="1100">
              <a:solidFill>
                <a:schemeClr val="lt1"/>
              </a:solidFill>
              <a:latin typeface="Ubuntu"/>
              <a:ea typeface="Ubuntu"/>
              <a:cs typeface="Ubuntu"/>
              <a:sym typeface="Ubuntu"/>
            </a:endParaRPr>
          </a:p>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Tidak ada duplikat</a:t>
            </a:r>
            <a:endParaRPr sz="1100">
              <a:solidFill>
                <a:schemeClr val="lt1"/>
              </a:solidFill>
              <a:latin typeface="Ubuntu"/>
              <a:ea typeface="Ubuntu"/>
              <a:cs typeface="Ubuntu"/>
              <a:sym typeface="Ubuntu"/>
            </a:endParaRPr>
          </a:p>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Target: ‘sellingprice’</a:t>
            </a:r>
            <a:endParaRPr sz="1100">
              <a:solidFill>
                <a:schemeClr val="lt1"/>
              </a:solidFill>
              <a:latin typeface="Ubuntu"/>
              <a:ea typeface="Ubuntu"/>
              <a:cs typeface="Ubuntu"/>
              <a:sym typeface="Ubuntu"/>
            </a:endParaRPr>
          </a:p>
        </p:txBody>
      </p:sp>
      <p:sp>
        <p:nvSpPr>
          <p:cNvPr id="2553" name="Google Shape;2553;p117"/>
          <p:cNvSpPr txBox="1"/>
          <p:nvPr>
            <p:ph idx="4294967295" type="subTitle"/>
          </p:nvPr>
        </p:nvSpPr>
        <p:spPr>
          <a:xfrm>
            <a:off x="3443875" y="887025"/>
            <a:ext cx="1981800" cy="426000"/>
          </a:xfrm>
          <a:prstGeom prst="rect">
            <a:avLst/>
          </a:prstGeom>
          <a:solidFill>
            <a:schemeClr val="accent2"/>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lt1"/>
                </a:solidFill>
                <a:latin typeface="Krona One"/>
                <a:ea typeface="Krona One"/>
                <a:cs typeface="Krona One"/>
                <a:sym typeface="Krona One"/>
              </a:rPr>
              <a:t>Sebelum Pre-Processing</a:t>
            </a:r>
            <a:endParaRPr sz="1100"/>
          </a:p>
        </p:txBody>
      </p:sp>
      <p:pic>
        <p:nvPicPr>
          <p:cNvPr id="2554" name="Google Shape;2554;p117"/>
          <p:cNvPicPr preferRelativeResize="0"/>
          <p:nvPr/>
        </p:nvPicPr>
        <p:blipFill rotWithShape="1">
          <a:blip r:embed="rId3">
            <a:alphaModFix/>
          </a:blip>
          <a:srcRect b="0" l="0" r="0" t="8256"/>
          <a:stretch/>
        </p:blipFill>
        <p:spPr>
          <a:xfrm>
            <a:off x="651650" y="887026"/>
            <a:ext cx="2563000" cy="2594900"/>
          </a:xfrm>
          <a:prstGeom prst="rect">
            <a:avLst/>
          </a:prstGeom>
          <a:noFill/>
          <a:ln cap="flat" cmpd="sng" w="28575">
            <a:solidFill>
              <a:schemeClr val="lt1"/>
            </a:solidFill>
            <a:prstDash val="solid"/>
            <a:round/>
            <a:headEnd len="sm" w="sm" type="none"/>
            <a:tailEnd len="sm" w="sm" type="none"/>
          </a:ln>
        </p:spPr>
      </p:pic>
      <p:sp>
        <p:nvSpPr>
          <p:cNvPr id="2555" name="Google Shape;2555;p117"/>
          <p:cNvSpPr txBox="1"/>
          <p:nvPr/>
        </p:nvSpPr>
        <p:spPr>
          <a:xfrm>
            <a:off x="547425" y="127475"/>
            <a:ext cx="67455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1100"/>
              <a:buFont typeface="Arial"/>
              <a:buNone/>
            </a:pPr>
            <a:r>
              <a:rPr b="1" lang="en" sz="3200">
                <a:solidFill>
                  <a:srgbClr val="FFFFFF"/>
                </a:solidFill>
                <a:latin typeface="Krona One"/>
                <a:ea typeface="Krona One"/>
                <a:cs typeface="Krona One"/>
                <a:sym typeface="Krona One"/>
              </a:rPr>
              <a:t>Pre-Processing</a:t>
            </a:r>
            <a:endParaRPr b="1" i="0" sz="3200" u="none" cap="none" strike="noStrike">
              <a:solidFill>
                <a:srgbClr val="FFFFFF"/>
              </a:solidFill>
              <a:latin typeface="Krona One"/>
              <a:ea typeface="Krona One"/>
              <a:cs typeface="Krona One"/>
              <a:sym typeface="Krona One"/>
            </a:endParaRPr>
          </a:p>
        </p:txBody>
      </p:sp>
      <p:sp>
        <p:nvSpPr>
          <p:cNvPr id="2556" name="Google Shape;2556;p117"/>
          <p:cNvSpPr txBox="1"/>
          <p:nvPr>
            <p:ph idx="4294967295" type="subTitle"/>
          </p:nvPr>
        </p:nvSpPr>
        <p:spPr>
          <a:xfrm>
            <a:off x="3443975" y="1487575"/>
            <a:ext cx="2562900" cy="340500"/>
          </a:xfrm>
          <a:prstGeom prst="rect">
            <a:avLst/>
          </a:prstGeom>
          <a:solidFill>
            <a:schemeClr val="accent1"/>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accent4"/>
                </a:solidFill>
                <a:latin typeface="Krona One"/>
                <a:ea typeface="Krona One"/>
                <a:cs typeface="Krona One"/>
                <a:sym typeface="Krona One"/>
              </a:rPr>
              <a:t>Data Cleansing</a:t>
            </a:r>
            <a:endParaRPr sz="1000">
              <a:solidFill>
                <a:schemeClr val="accent4"/>
              </a:solidFill>
              <a:latin typeface="Krona One"/>
              <a:ea typeface="Krona One"/>
              <a:cs typeface="Krona One"/>
              <a:sym typeface="Krona One"/>
            </a:endParaRPr>
          </a:p>
        </p:txBody>
      </p:sp>
      <p:sp>
        <p:nvSpPr>
          <p:cNvPr id="2557" name="Google Shape;2557;p117"/>
          <p:cNvSpPr txBox="1"/>
          <p:nvPr/>
        </p:nvSpPr>
        <p:spPr>
          <a:xfrm>
            <a:off x="3443975" y="1751875"/>
            <a:ext cx="5576100" cy="828900"/>
          </a:xfrm>
          <a:prstGeom prst="rect">
            <a:avLst/>
          </a:prstGeom>
          <a:noFill/>
          <a:ln>
            <a:noFill/>
          </a:ln>
        </p:spPr>
        <p:txBody>
          <a:bodyPr anchorCtr="0" anchor="t" bIns="182875" lIns="137150" spcFirstLastPara="1" rIns="182875" wrap="square" tIns="182875">
            <a:noAutofit/>
          </a:bodyPr>
          <a:lstStyle/>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Drop kolom dengan </a:t>
            </a:r>
            <a:r>
              <a:rPr b="1" i="1" lang="en" sz="1100">
                <a:solidFill>
                  <a:schemeClr val="lt1"/>
                </a:solidFill>
                <a:latin typeface="Ubuntu"/>
                <a:ea typeface="Ubuntu"/>
                <a:cs typeface="Ubuntu"/>
                <a:sym typeface="Ubuntu"/>
              </a:rPr>
              <a:t>unique values </a:t>
            </a:r>
            <a:r>
              <a:rPr b="1" lang="en" sz="1100">
                <a:solidFill>
                  <a:schemeClr val="lt1"/>
                </a:solidFill>
                <a:latin typeface="Ubuntu"/>
                <a:ea typeface="Ubuntu"/>
                <a:cs typeface="Ubuntu"/>
                <a:sym typeface="Ubuntu"/>
              </a:rPr>
              <a:t>tinggi</a:t>
            </a:r>
            <a:r>
              <a:rPr lang="en" sz="1100">
                <a:solidFill>
                  <a:schemeClr val="lt1"/>
                </a:solidFill>
                <a:latin typeface="Ubuntu"/>
                <a:ea typeface="Ubuntu"/>
                <a:cs typeface="Ubuntu"/>
                <a:sym typeface="Ubuntu"/>
              </a:rPr>
              <a:t> (‘state’, ‘vin’, ‘</a:t>
            </a:r>
            <a:r>
              <a:rPr lang="en" sz="1100">
                <a:solidFill>
                  <a:schemeClr val="lt1"/>
                </a:solidFill>
                <a:latin typeface="Ubuntu"/>
                <a:ea typeface="Ubuntu"/>
                <a:cs typeface="Ubuntu"/>
                <a:sym typeface="Ubuntu"/>
              </a:rPr>
              <a:t>model’, ‘interior’, ‘seller’, ‘trim’) </a:t>
            </a:r>
            <a:endParaRPr sz="1100">
              <a:solidFill>
                <a:schemeClr val="lt1"/>
              </a:solidFill>
              <a:latin typeface="Ubuntu"/>
              <a:ea typeface="Ubuntu"/>
              <a:cs typeface="Ubuntu"/>
              <a:sym typeface="Ubuntu"/>
            </a:endParaRPr>
          </a:p>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Drop kolom yang memiliki </a:t>
            </a:r>
            <a:r>
              <a:rPr b="1" lang="en" sz="1100">
                <a:solidFill>
                  <a:schemeClr val="lt1"/>
                </a:solidFill>
                <a:latin typeface="Ubuntu"/>
                <a:ea typeface="Ubuntu"/>
                <a:cs typeface="Ubuntu"/>
                <a:sym typeface="Ubuntu"/>
              </a:rPr>
              <a:t>korelasi dengan target terlalu tinggi</a:t>
            </a:r>
            <a:r>
              <a:rPr lang="en" sz="1100">
                <a:solidFill>
                  <a:schemeClr val="lt1"/>
                </a:solidFill>
                <a:latin typeface="Ubuntu"/>
                <a:ea typeface="Ubuntu"/>
                <a:cs typeface="Ubuntu"/>
                <a:sym typeface="Ubuntu"/>
              </a:rPr>
              <a:t> (‘mmr’)</a:t>
            </a:r>
            <a:endParaRPr sz="1100">
              <a:solidFill>
                <a:schemeClr val="lt1"/>
              </a:solidFill>
              <a:latin typeface="Ubuntu"/>
              <a:ea typeface="Ubuntu"/>
              <a:cs typeface="Ubuntu"/>
              <a:sym typeface="Ubuntu"/>
            </a:endParaRPr>
          </a:p>
          <a:p>
            <a:pPr indent="-241300" lvl="0" marL="228600" rtl="0" algn="l">
              <a:lnSpc>
                <a:spcPct val="100000"/>
              </a:lnSpc>
              <a:spcBef>
                <a:spcPts val="0"/>
              </a:spcBef>
              <a:spcAft>
                <a:spcPts val="0"/>
              </a:spcAft>
              <a:buClr>
                <a:schemeClr val="lt1"/>
              </a:buClr>
              <a:buSzPts val="1100"/>
              <a:buFont typeface="Ubuntu"/>
              <a:buChar char="●"/>
            </a:pPr>
            <a:r>
              <a:rPr lang="en" sz="1100">
                <a:solidFill>
                  <a:schemeClr val="lt1"/>
                </a:solidFill>
                <a:latin typeface="Ubuntu"/>
                <a:ea typeface="Ubuntu"/>
                <a:cs typeface="Ubuntu"/>
                <a:sym typeface="Ubuntu"/>
              </a:rPr>
              <a:t>Drop baris target (‘sellingprice’)  yang memiliki </a:t>
            </a:r>
            <a:r>
              <a:rPr b="1" lang="en" sz="1100">
                <a:solidFill>
                  <a:schemeClr val="lt1"/>
                </a:solidFill>
                <a:latin typeface="Ubuntu"/>
                <a:ea typeface="Ubuntu"/>
                <a:cs typeface="Ubuntu"/>
                <a:sym typeface="Ubuntu"/>
              </a:rPr>
              <a:t>nilai anomali</a:t>
            </a:r>
            <a:endParaRPr b="1" sz="1100">
              <a:solidFill>
                <a:schemeClr val="lt1"/>
              </a:solidFill>
              <a:latin typeface="Ubuntu"/>
              <a:ea typeface="Ubuntu"/>
              <a:cs typeface="Ubuntu"/>
              <a:sym typeface="Ubuntu"/>
            </a:endParaRPr>
          </a:p>
        </p:txBody>
      </p:sp>
      <p:grpSp>
        <p:nvGrpSpPr>
          <p:cNvPr id="2558" name="Google Shape;2558;p117"/>
          <p:cNvGrpSpPr/>
          <p:nvPr/>
        </p:nvGrpSpPr>
        <p:grpSpPr>
          <a:xfrm>
            <a:off x="654397" y="3750170"/>
            <a:ext cx="7560761" cy="8371303"/>
            <a:chOff x="5182500" y="417225"/>
            <a:chExt cx="4188788" cy="4637841"/>
          </a:xfrm>
        </p:grpSpPr>
        <p:sp>
          <p:nvSpPr>
            <p:cNvPr id="2559" name="Google Shape;2559;p117"/>
            <p:cNvSpPr/>
            <p:nvPr/>
          </p:nvSpPr>
          <p:spPr>
            <a:xfrm>
              <a:off x="5182500" y="2700935"/>
              <a:ext cx="4188788" cy="90191"/>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7"/>
            <p:cNvSpPr/>
            <p:nvPr/>
          </p:nvSpPr>
          <p:spPr>
            <a:xfrm>
              <a:off x="7998580" y="436700"/>
              <a:ext cx="90191" cy="4618366"/>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7"/>
            <p:cNvSpPr/>
            <p:nvPr/>
          </p:nvSpPr>
          <p:spPr>
            <a:xfrm>
              <a:off x="6464841" y="436700"/>
              <a:ext cx="90191" cy="4618366"/>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7"/>
            <p:cNvSpPr/>
            <p:nvPr/>
          </p:nvSpPr>
          <p:spPr>
            <a:xfrm>
              <a:off x="7806736" y="417225"/>
              <a:ext cx="473872" cy="90428"/>
            </a:xfrm>
            <a:custGeom>
              <a:rect b="b" l="l" r="r" t="t"/>
              <a:pathLst>
                <a:path extrusionOk="0" h="1523" w="7981">
                  <a:moveTo>
                    <a:pt x="1" y="0"/>
                  </a:moveTo>
                  <a:lnTo>
                    <a:pt x="1" y="1522"/>
                  </a:lnTo>
                  <a:lnTo>
                    <a:pt x="7980" y="1522"/>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7"/>
            <p:cNvSpPr/>
            <p:nvPr/>
          </p:nvSpPr>
          <p:spPr>
            <a:xfrm>
              <a:off x="6273235" y="417225"/>
              <a:ext cx="473575" cy="90428"/>
            </a:xfrm>
            <a:custGeom>
              <a:rect b="b" l="l" r="r" t="t"/>
              <a:pathLst>
                <a:path extrusionOk="0" h="1523" w="7976">
                  <a:moveTo>
                    <a:pt x="1" y="0"/>
                  </a:moveTo>
                  <a:lnTo>
                    <a:pt x="1" y="1522"/>
                  </a:lnTo>
                  <a:lnTo>
                    <a:pt x="7976" y="1522"/>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7"/>
            <p:cNvSpPr/>
            <p:nvPr/>
          </p:nvSpPr>
          <p:spPr>
            <a:xfrm>
              <a:off x="6003372" y="2322059"/>
              <a:ext cx="81522" cy="149981"/>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7"/>
            <p:cNvSpPr/>
            <p:nvPr/>
          </p:nvSpPr>
          <p:spPr>
            <a:xfrm>
              <a:off x="5530858" y="2322059"/>
              <a:ext cx="81522" cy="149981"/>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7"/>
            <p:cNvSpPr/>
            <p:nvPr/>
          </p:nvSpPr>
          <p:spPr>
            <a:xfrm>
              <a:off x="6179956" y="1788330"/>
              <a:ext cx="112813" cy="335528"/>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7"/>
            <p:cNvSpPr/>
            <p:nvPr/>
          </p:nvSpPr>
          <p:spPr>
            <a:xfrm>
              <a:off x="6179956" y="1044174"/>
              <a:ext cx="112813" cy="335291"/>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7"/>
            <p:cNvSpPr/>
            <p:nvPr/>
          </p:nvSpPr>
          <p:spPr>
            <a:xfrm>
              <a:off x="5322924" y="1788330"/>
              <a:ext cx="112872" cy="335528"/>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7"/>
            <p:cNvSpPr/>
            <p:nvPr/>
          </p:nvSpPr>
          <p:spPr>
            <a:xfrm>
              <a:off x="5322924" y="1044174"/>
              <a:ext cx="112872" cy="335291"/>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7"/>
            <p:cNvSpPr/>
            <p:nvPr/>
          </p:nvSpPr>
          <p:spPr>
            <a:xfrm>
              <a:off x="5360628" y="638043"/>
              <a:ext cx="894722" cy="1789384"/>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7"/>
            <p:cNvSpPr/>
            <p:nvPr/>
          </p:nvSpPr>
          <p:spPr>
            <a:xfrm>
              <a:off x="5485792" y="674441"/>
              <a:ext cx="644100" cy="446203"/>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7"/>
            <p:cNvSpPr/>
            <p:nvPr/>
          </p:nvSpPr>
          <p:spPr>
            <a:xfrm>
              <a:off x="5601753" y="802514"/>
              <a:ext cx="412478" cy="7999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7"/>
            <p:cNvSpPr/>
            <p:nvPr/>
          </p:nvSpPr>
          <p:spPr>
            <a:xfrm>
              <a:off x="5480804" y="1060264"/>
              <a:ext cx="654075" cy="1128184"/>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7"/>
            <p:cNvSpPr/>
            <p:nvPr/>
          </p:nvSpPr>
          <p:spPr>
            <a:xfrm>
              <a:off x="5388000" y="1026302"/>
              <a:ext cx="271819" cy="439019"/>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7"/>
            <p:cNvSpPr/>
            <p:nvPr/>
          </p:nvSpPr>
          <p:spPr>
            <a:xfrm>
              <a:off x="5443101" y="2015027"/>
              <a:ext cx="179788" cy="207219"/>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7"/>
            <p:cNvSpPr/>
            <p:nvPr/>
          </p:nvSpPr>
          <p:spPr>
            <a:xfrm>
              <a:off x="5404091" y="1476370"/>
              <a:ext cx="202944" cy="45363"/>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7"/>
            <p:cNvSpPr/>
            <p:nvPr/>
          </p:nvSpPr>
          <p:spPr>
            <a:xfrm>
              <a:off x="5404091" y="1707698"/>
              <a:ext cx="219866" cy="45184"/>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7"/>
            <p:cNvSpPr/>
            <p:nvPr/>
          </p:nvSpPr>
          <p:spPr>
            <a:xfrm>
              <a:off x="5404091" y="1931723"/>
              <a:ext cx="219866" cy="45125"/>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7"/>
            <p:cNvSpPr/>
            <p:nvPr/>
          </p:nvSpPr>
          <p:spPr>
            <a:xfrm>
              <a:off x="5955930" y="1026302"/>
              <a:ext cx="271997" cy="439019"/>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7"/>
            <p:cNvSpPr/>
            <p:nvPr/>
          </p:nvSpPr>
          <p:spPr>
            <a:xfrm>
              <a:off x="5993100" y="2015027"/>
              <a:ext cx="179788" cy="207219"/>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7"/>
            <p:cNvSpPr/>
            <p:nvPr/>
          </p:nvSpPr>
          <p:spPr>
            <a:xfrm>
              <a:off x="6008953" y="1476370"/>
              <a:ext cx="202944" cy="45363"/>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7"/>
            <p:cNvSpPr/>
            <p:nvPr/>
          </p:nvSpPr>
          <p:spPr>
            <a:xfrm>
              <a:off x="5991793" y="1707698"/>
              <a:ext cx="220103" cy="45184"/>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7"/>
            <p:cNvSpPr/>
            <p:nvPr/>
          </p:nvSpPr>
          <p:spPr>
            <a:xfrm>
              <a:off x="5991793" y="1931723"/>
              <a:ext cx="220103" cy="45125"/>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7"/>
            <p:cNvSpPr/>
            <p:nvPr/>
          </p:nvSpPr>
          <p:spPr>
            <a:xfrm>
              <a:off x="5548493" y="1299786"/>
              <a:ext cx="518997" cy="796931"/>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7"/>
            <p:cNvSpPr/>
            <p:nvPr/>
          </p:nvSpPr>
          <p:spPr>
            <a:xfrm>
              <a:off x="5600387" y="1379409"/>
              <a:ext cx="415150" cy="637747"/>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7"/>
            <p:cNvSpPr/>
            <p:nvPr/>
          </p:nvSpPr>
          <p:spPr>
            <a:xfrm>
              <a:off x="5565356" y="1089655"/>
              <a:ext cx="201163" cy="63709"/>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7"/>
            <p:cNvSpPr/>
            <p:nvPr/>
          </p:nvSpPr>
          <p:spPr>
            <a:xfrm>
              <a:off x="5334265" y="1195997"/>
              <a:ext cx="112813" cy="112813"/>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7"/>
            <p:cNvSpPr/>
            <p:nvPr/>
          </p:nvSpPr>
          <p:spPr>
            <a:xfrm>
              <a:off x="6168912" y="1195997"/>
              <a:ext cx="112813" cy="112813"/>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7"/>
            <p:cNvSpPr/>
            <p:nvPr/>
          </p:nvSpPr>
          <p:spPr>
            <a:xfrm>
              <a:off x="5402785" y="1369315"/>
              <a:ext cx="31944" cy="749312"/>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7"/>
            <p:cNvSpPr/>
            <p:nvPr/>
          </p:nvSpPr>
          <p:spPr>
            <a:xfrm>
              <a:off x="5404091" y="1476370"/>
              <a:ext cx="30638" cy="45363"/>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7"/>
            <p:cNvSpPr/>
            <p:nvPr/>
          </p:nvSpPr>
          <p:spPr>
            <a:xfrm>
              <a:off x="5404091" y="1707698"/>
              <a:ext cx="30638" cy="45184"/>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7"/>
            <p:cNvSpPr/>
            <p:nvPr/>
          </p:nvSpPr>
          <p:spPr>
            <a:xfrm>
              <a:off x="5404091" y="1931723"/>
              <a:ext cx="30638" cy="45125"/>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7"/>
            <p:cNvSpPr/>
            <p:nvPr/>
          </p:nvSpPr>
          <p:spPr>
            <a:xfrm>
              <a:off x="6180965" y="1369315"/>
              <a:ext cx="32003" cy="749312"/>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7"/>
            <p:cNvSpPr/>
            <p:nvPr/>
          </p:nvSpPr>
          <p:spPr>
            <a:xfrm>
              <a:off x="6180965" y="1476370"/>
              <a:ext cx="30934" cy="45363"/>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7"/>
            <p:cNvSpPr/>
            <p:nvPr/>
          </p:nvSpPr>
          <p:spPr>
            <a:xfrm>
              <a:off x="6180965" y="1707698"/>
              <a:ext cx="30934" cy="45184"/>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7"/>
            <p:cNvSpPr/>
            <p:nvPr/>
          </p:nvSpPr>
          <p:spPr>
            <a:xfrm>
              <a:off x="6180965" y="1931723"/>
              <a:ext cx="30934" cy="45125"/>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7"/>
            <p:cNvSpPr/>
            <p:nvPr/>
          </p:nvSpPr>
          <p:spPr>
            <a:xfrm>
              <a:off x="5408603" y="639350"/>
              <a:ext cx="169456" cy="133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7"/>
            <p:cNvSpPr/>
            <p:nvPr/>
          </p:nvSpPr>
          <p:spPr>
            <a:xfrm>
              <a:off x="5437282" y="669334"/>
              <a:ext cx="93338" cy="73091"/>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7"/>
            <p:cNvSpPr/>
            <p:nvPr/>
          </p:nvSpPr>
          <p:spPr>
            <a:xfrm>
              <a:off x="6037632" y="639350"/>
              <a:ext cx="169516" cy="133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7"/>
            <p:cNvSpPr/>
            <p:nvPr/>
          </p:nvSpPr>
          <p:spPr>
            <a:xfrm>
              <a:off x="6085310" y="669334"/>
              <a:ext cx="93100" cy="73091"/>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7"/>
            <p:cNvSpPr/>
            <p:nvPr/>
          </p:nvSpPr>
          <p:spPr>
            <a:xfrm>
              <a:off x="8966763" y="2387610"/>
              <a:ext cx="65491" cy="119463"/>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7"/>
            <p:cNvSpPr/>
            <p:nvPr/>
          </p:nvSpPr>
          <p:spPr>
            <a:xfrm>
              <a:off x="8515625" y="2387610"/>
              <a:ext cx="65669" cy="119463"/>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7"/>
            <p:cNvSpPr/>
            <p:nvPr/>
          </p:nvSpPr>
          <p:spPr>
            <a:xfrm>
              <a:off x="9081714" y="1820571"/>
              <a:ext cx="106222" cy="363672"/>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7"/>
            <p:cNvSpPr/>
            <p:nvPr/>
          </p:nvSpPr>
          <p:spPr>
            <a:xfrm>
              <a:off x="9081714" y="997267"/>
              <a:ext cx="117563" cy="363731"/>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7"/>
            <p:cNvSpPr/>
            <p:nvPr/>
          </p:nvSpPr>
          <p:spPr>
            <a:xfrm>
              <a:off x="8359822" y="1820571"/>
              <a:ext cx="106341" cy="363672"/>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7"/>
            <p:cNvSpPr/>
            <p:nvPr/>
          </p:nvSpPr>
          <p:spPr>
            <a:xfrm>
              <a:off x="8348541" y="997267"/>
              <a:ext cx="117622" cy="363731"/>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7"/>
            <p:cNvSpPr/>
            <p:nvPr/>
          </p:nvSpPr>
          <p:spPr>
            <a:xfrm>
              <a:off x="8381732" y="593512"/>
              <a:ext cx="784581" cy="1878744"/>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7"/>
            <p:cNvSpPr/>
            <p:nvPr/>
          </p:nvSpPr>
          <p:spPr>
            <a:xfrm>
              <a:off x="8491399" y="687325"/>
              <a:ext cx="565072" cy="1691119"/>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7"/>
            <p:cNvSpPr/>
            <p:nvPr/>
          </p:nvSpPr>
          <p:spPr>
            <a:xfrm>
              <a:off x="8593110" y="909806"/>
              <a:ext cx="68519" cy="1394066"/>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7"/>
            <p:cNvSpPr/>
            <p:nvPr/>
          </p:nvSpPr>
          <p:spPr>
            <a:xfrm>
              <a:off x="8886130" y="909806"/>
              <a:ext cx="68638" cy="1394066"/>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7"/>
            <p:cNvSpPr/>
            <p:nvPr/>
          </p:nvSpPr>
          <p:spPr>
            <a:xfrm>
              <a:off x="8471093" y="1266061"/>
              <a:ext cx="605625" cy="781909"/>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7"/>
            <p:cNvSpPr/>
            <p:nvPr/>
          </p:nvSpPr>
          <p:spPr>
            <a:xfrm>
              <a:off x="8436061" y="1267783"/>
              <a:ext cx="201638" cy="423166"/>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7"/>
            <p:cNvSpPr/>
            <p:nvPr/>
          </p:nvSpPr>
          <p:spPr>
            <a:xfrm>
              <a:off x="8427570" y="1834465"/>
              <a:ext cx="199322" cy="247297"/>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7"/>
            <p:cNvSpPr/>
            <p:nvPr/>
          </p:nvSpPr>
          <p:spPr>
            <a:xfrm>
              <a:off x="8416289" y="1716189"/>
              <a:ext cx="194513" cy="45066"/>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7"/>
            <p:cNvSpPr/>
            <p:nvPr/>
          </p:nvSpPr>
          <p:spPr>
            <a:xfrm>
              <a:off x="8910118" y="1267783"/>
              <a:ext cx="201697" cy="423166"/>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7"/>
            <p:cNvSpPr/>
            <p:nvPr/>
          </p:nvSpPr>
          <p:spPr>
            <a:xfrm>
              <a:off x="8921162" y="1834465"/>
              <a:ext cx="199025" cy="247297"/>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7"/>
            <p:cNvSpPr/>
            <p:nvPr/>
          </p:nvSpPr>
          <p:spPr>
            <a:xfrm>
              <a:off x="8936956" y="1716189"/>
              <a:ext cx="194572" cy="45066"/>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7"/>
            <p:cNvSpPr/>
            <p:nvPr/>
          </p:nvSpPr>
          <p:spPr>
            <a:xfrm>
              <a:off x="8546441" y="1525355"/>
              <a:ext cx="454931" cy="398525"/>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7"/>
            <p:cNvSpPr/>
            <p:nvPr/>
          </p:nvSpPr>
          <p:spPr>
            <a:xfrm>
              <a:off x="8592041" y="1565137"/>
              <a:ext cx="363731" cy="318963"/>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7"/>
            <p:cNvSpPr/>
            <p:nvPr/>
          </p:nvSpPr>
          <p:spPr>
            <a:xfrm>
              <a:off x="8562650" y="1296877"/>
              <a:ext cx="183053" cy="48034"/>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7"/>
            <p:cNvSpPr/>
            <p:nvPr/>
          </p:nvSpPr>
          <p:spPr>
            <a:xfrm>
              <a:off x="8328531" y="1401200"/>
              <a:ext cx="112813" cy="112931"/>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7"/>
            <p:cNvSpPr/>
            <p:nvPr/>
          </p:nvSpPr>
          <p:spPr>
            <a:xfrm>
              <a:off x="9106474" y="1401200"/>
              <a:ext cx="112813" cy="112931"/>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7"/>
            <p:cNvSpPr/>
            <p:nvPr/>
          </p:nvSpPr>
          <p:spPr>
            <a:xfrm>
              <a:off x="8415754" y="1563058"/>
              <a:ext cx="39603" cy="716062"/>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7"/>
            <p:cNvSpPr/>
            <p:nvPr/>
          </p:nvSpPr>
          <p:spPr>
            <a:xfrm>
              <a:off x="8427570" y="2011524"/>
              <a:ext cx="23809" cy="66797"/>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7"/>
            <p:cNvSpPr/>
            <p:nvPr/>
          </p:nvSpPr>
          <p:spPr>
            <a:xfrm>
              <a:off x="8419198" y="1716189"/>
              <a:ext cx="25591" cy="45066"/>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7"/>
            <p:cNvSpPr/>
            <p:nvPr/>
          </p:nvSpPr>
          <p:spPr>
            <a:xfrm>
              <a:off x="9092521" y="1563058"/>
              <a:ext cx="39544" cy="716062"/>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7"/>
            <p:cNvSpPr/>
            <p:nvPr/>
          </p:nvSpPr>
          <p:spPr>
            <a:xfrm>
              <a:off x="9096440" y="2011524"/>
              <a:ext cx="23750" cy="66797"/>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7"/>
            <p:cNvSpPr/>
            <p:nvPr/>
          </p:nvSpPr>
          <p:spPr>
            <a:xfrm>
              <a:off x="9103030" y="1716189"/>
              <a:ext cx="25650" cy="45066"/>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7"/>
            <p:cNvSpPr/>
            <p:nvPr/>
          </p:nvSpPr>
          <p:spPr>
            <a:xfrm>
              <a:off x="8363326" y="585912"/>
              <a:ext cx="139175" cy="126053"/>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7"/>
            <p:cNvSpPr/>
            <p:nvPr/>
          </p:nvSpPr>
          <p:spPr>
            <a:xfrm>
              <a:off x="8384879" y="614115"/>
              <a:ext cx="76772" cy="69469"/>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7"/>
            <p:cNvSpPr/>
            <p:nvPr/>
          </p:nvSpPr>
          <p:spPr>
            <a:xfrm>
              <a:off x="9045317" y="585912"/>
              <a:ext cx="139234" cy="126053"/>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7"/>
            <p:cNvSpPr/>
            <p:nvPr/>
          </p:nvSpPr>
          <p:spPr>
            <a:xfrm>
              <a:off x="9086168" y="614115"/>
              <a:ext cx="76713" cy="69469"/>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7"/>
            <p:cNvSpPr/>
            <p:nvPr/>
          </p:nvSpPr>
          <p:spPr>
            <a:xfrm>
              <a:off x="7519475" y="2438495"/>
              <a:ext cx="62463" cy="111566"/>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7"/>
            <p:cNvSpPr/>
            <p:nvPr/>
          </p:nvSpPr>
          <p:spPr>
            <a:xfrm>
              <a:off x="6971852" y="2438495"/>
              <a:ext cx="62284" cy="111566"/>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7"/>
            <p:cNvSpPr/>
            <p:nvPr/>
          </p:nvSpPr>
          <p:spPr>
            <a:xfrm>
              <a:off x="7638346" y="1951198"/>
              <a:ext cx="106459" cy="365572"/>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7"/>
            <p:cNvSpPr/>
            <p:nvPr/>
          </p:nvSpPr>
          <p:spPr>
            <a:xfrm>
              <a:off x="7638346" y="1015139"/>
              <a:ext cx="106459" cy="365572"/>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7"/>
            <p:cNvSpPr/>
            <p:nvPr/>
          </p:nvSpPr>
          <p:spPr>
            <a:xfrm>
              <a:off x="6808687" y="1951198"/>
              <a:ext cx="106578" cy="365572"/>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7"/>
            <p:cNvSpPr/>
            <p:nvPr/>
          </p:nvSpPr>
          <p:spPr>
            <a:xfrm>
              <a:off x="6808687" y="1015139"/>
              <a:ext cx="106578" cy="365572"/>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7"/>
            <p:cNvSpPr/>
            <p:nvPr/>
          </p:nvSpPr>
          <p:spPr>
            <a:xfrm>
              <a:off x="6841878" y="522914"/>
              <a:ext cx="870022" cy="2019938"/>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7"/>
            <p:cNvSpPr/>
            <p:nvPr/>
          </p:nvSpPr>
          <p:spPr>
            <a:xfrm>
              <a:off x="6963658" y="580093"/>
              <a:ext cx="626169" cy="271463"/>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7"/>
            <p:cNvSpPr/>
            <p:nvPr/>
          </p:nvSpPr>
          <p:spPr>
            <a:xfrm>
              <a:off x="6910220" y="832558"/>
              <a:ext cx="733163" cy="446678"/>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7"/>
            <p:cNvSpPr/>
            <p:nvPr/>
          </p:nvSpPr>
          <p:spPr>
            <a:xfrm>
              <a:off x="6887241" y="798892"/>
              <a:ext cx="218025" cy="406897"/>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7"/>
            <p:cNvSpPr/>
            <p:nvPr/>
          </p:nvSpPr>
          <p:spPr>
            <a:xfrm>
              <a:off x="6866697" y="1164350"/>
              <a:ext cx="208525" cy="45363"/>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7"/>
            <p:cNvSpPr/>
            <p:nvPr/>
          </p:nvSpPr>
          <p:spPr>
            <a:xfrm>
              <a:off x="7448343" y="798892"/>
              <a:ext cx="217966" cy="406897"/>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7"/>
            <p:cNvSpPr/>
            <p:nvPr/>
          </p:nvSpPr>
          <p:spPr>
            <a:xfrm>
              <a:off x="7478387" y="1164350"/>
              <a:ext cx="208763" cy="45363"/>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7"/>
            <p:cNvSpPr/>
            <p:nvPr/>
          </p:nvSpPr>
          <p:spPr>
            <a:xfrm>
              <a:off x="7006112" y="1032774"/>
              <a:ext cx="541381" cy="1349119"/>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7"/>
            <p:cNvSpPr/>
            <p:nvPr/>
          </p:nvSpPr>
          <p:spPr>
            <a:xfrm>
              <a:off x="7060441" y="1088705"/>
              <a:ext cx="432963" cy="1265519"/>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7"/>
            <p:cNvSpPr/>
            <p:nvPr/>
          </p:nvSpPr>
          <p:spPr>
            <a:xfrm>
              <a:off x="7036156" y="859099"/>
              <a:ext cx="212503" cy="38594"/>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7"/>
            <p:cNvSpPr/>
            <p:nvPr/>
          </p:nvSpPr>
          <p:spPr>
            <a:xfrm>
              <a:off x="6910220" y="1358034"/>
              <a:ext cx="95950" cy="996194"/>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7"/>
            <p:cNvSpPr/>
            <p:nvPr/>
          </p:nvSpPr>
          <p:spPr>
            <a:xfrm>
              <a:off x="7547442" y="1350612"/>
              <a:ext cx="95950" cy="1003616"/>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7"/>
            <p:cNvSpPr/>
            <p:nvPr/>
          </p:nvSpPr>
          <p:spPr>
            <a:xfrm>
              <a:off x="7049634" y="2406075"/>
              <a:ext cx="454338" cy="70419"/>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7"/>
            <p:cNvSpPr/>
            <p:nvPr/>
          </p:nvSpPr>
          <p:spPr>
            <a:xfrm>
              <a:off x="7259884" y="2369203"/>
              <a:ext cx="33784" cy="160016"/>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7"/>
            <p:cNvSpPr/>
            <p:nvPr/>
          </p:nvSpPr>
          <p:spPr>
            <a:xfrm>
              <a:off x="6769142" y="945847"/>
              <a:ext cx="112931" cy="112872"/>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7"/>
            <p:cNvSpPr/>
            <p:nvPr/>
          </p:nvSpPr>
          <p:spPr>
            <a:xfrm>
              <a:off x="7671537" y="945847"/>
              <a:ext cx="112813" cy="112872"/>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7"/>
            <p:cNvSpPr/>
            <p:nvPr/>
          </p:nvSpPr>
          <p:spPr>
            <a:xfrm>
              <a:off x="6944183" y="1393897"/>
              <a:ext cx="24819" cy="924766"/>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7"/>
            <p:cNvSpPr/>
            <p:nvPr/>
          </p:nvSpPr>
          <p:spPr>
            <a:xfrm>
              <a:off x="7584551" y="1393897"/>
              <a:ext cx="25116" cy="924766"/>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7"/>
            <p:cNvSpPr/>
            <p:nvPr/>
          </p:nvSpPr>
          <p:spPr>
            <a:xfrm>
              <a:off x="6875425" y="587455"/>
              <a:ext cx="162628" cy="140659"/>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7"/>
            <p:cNvSpPr/>
            <p:nvPr/>
          </p:nvSpPr>
          <p:spPr>
            <a:xfrm>
              <a:off x="6902560" y="619043"/>
              <a:ext cx="89597" cy="77484"/>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7"/>
            <p:cNvSpPr/>
            <p:nvPr/>
          </p:nvSpPr>
          <p:spPr>
            <a:xfrm>
              <a:off x="7515497" y="587455"/>
              <a:ext cx="162688" cy="140659"/>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7"/>
            <p:cNvSpPr/>
            <p:nvPr/>
          </p:nvSpPr>
          <p:spPr>
            <a:xfrm>
              <a:off x="7561335" y="619043"/>
              <a:ext cx="89716" cy="77484"/>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1" name="Google Shape;2661;p117"/>
          <p:cNvSpPr txBox="1"/>
          <p:nvPr/>
        </p:nvSpPr>
        <p:spPr>
          <a:xfrm>
            <a:off x="3443875" y="3151275"/>
            <a:ext cx="5700000" cy="692700"/>
          </a:xfrm>
          <a:prstGeom prst="rect">
            <a:avLst/>
          </a:prstGeom>
          <a:noFill/>
          <a:ln>
            <a:noFill/>
          </a:ln>
        </p:spPr>
        <p:txBody>
          <a:bodyPr anchorCtr="0" anchor="t" bIns="91425" lIns="91425" spcFirstLastPara="1" rIns="91425" wrap="square" tIns="91425">
            <a:spAutoFit/>
          </a:bodyPr>
          <a:lstStyle/>
          <a:p>
            <a:pPr indent="-241300" lvl="0" marL="228600" rtl="0" algn="l">
              <a:spcBef>
                <a:spcPts val="0"/>
              </a:spcBef>
              <a:spcAft>
                <a:spcPts val="0"/>
              </a:spcAft>
              <a:buClr>
                <a:schemeClr val="lt1"/>
              </a:buClr>
              <a:buSzPts val="1100"/>
              <a:buFont typeface="Ubuntu"/>
              <a:buChar char="●"/>
            </a:pPr>
            <a:r>
              <a:rPr b="1" lang="en" sz="1100">
                <a:solidFill>
                  <a:schemeClr val="lt1"/>
                </a:solidFill>
                <a:latin typeface="Ubuntu"/>
                <a:ea typeface="Ubuntu"/>
                <a:cs typeface="Ubuntu"/>
                <a:sym typeface="Ubuntu"/>
              </a:rPr>
              <a:t>Drop baris</a:t>
            </a:r>
            <a:r>
              <a:rPr b="1" lang="en" sz="1100">
                <a:solidFill>
                  <a:schemeClr val="lt1"/>
                </a:solidFill>
                <a:latin typeface="Ubuntu"/>
                <a:ea typeface="Ubuntu"/>
                <a:cs typeface="Ubuntu"/>
                <a:sym typeface="Ubuntu"/>
              </a:rPr>
              <a:t> </a:t>
            </a:r>
            <a:r>
              <a:rPr lang="en" sz="1100">
                <a:solidFill>
                  <a:schemeClr val="lt1"/>
                </a:solidFill>
                <a:latin typeface="Ubuntu"/>
                <a:ea typeface="Ubuntu"/>
                <a:cs typeface="Ubuntu"/>
                <a:sym typeface="Ubuntu"/>
              </a:rPr>
              <a:t>dengan </a:t>
            </a:r>
            <a:r>
              <a:rPr lang="en" sz="1100">
                <a:solidFill>
                  <a:schemeClr val="lt1"/>
                </a:solidFill>
                <a:latin typeface="Ubuntu"/>
                <a:ea typeface="Ubuntu"/>
                <a:cs typeface="Ubuntu"/>
                <a:sym typeface="Ubuntu"/>
              </a:rPr>
              <a:t>missing value &lt;5% </a:t>
            </a:r>
            <a:r>
              <a:rPr lang="en" sz="1100">
                <a:solidFill>
                  <a:schemeClr val="lt1"/>
                </a:solidFill>
                <a:latin typeface="Ubuntu"/>
                <a:ea typeface="Ubuntu"/>
                <a:cs typeface="Ubuntu"/>
                <a:sym typeface="Ubuntu"/>
              </a:rPr>
              <a:t>(‘</a:t>
            </a:r>
            <a:r>
              <a:rPr lang="en" sz="1100">
                <a:solidFill>
                  <a:schemeClr val="lt1"/>
                </a:solidFill>
              </a:rPr>
              <a:t>body’, ‘model’, ‘trim’, ‘condition’, ‘make’, ‘color’, dan ‘odometer’) </a:t>
            </a:r>
            <a:endParaRPr sz="1100">
              <a:solidFill>
                <a:schemeClr val="lt1"/>
              </a:solidFill>
            </a:endParaRPr>
          </a:p>
          <a:p>
            <a:pPr indent="-241300" lvl="0" marL="228600" rtl="0" algn="l">
              <a:spcBef>
                <a:spcPts val="0"/>
              </a:spcBef>
              <a:spcAft>
                <a:spcPts val="0"/>
              </a:spcAft>
              <a:buClr>
                <a:schemeClr val="lt1"/>
              </a:buClr>
              <a:buSzPts val="1100"/>
              <a:buChar char="●"/>
            </a:pPr>
            <a:r>
              <a:rPr b="1" lang="en" sz="1100">
                <a:solidFill>
                  <a:schemeClr val="lt1"/>
                </a:solidFill>
              </a:rPr>
              <a:t>Impute data modus</a:t>
            </a:r>
            <a:r>
              <a:rPr lang="en" sz="1100">
                <a:solidFill>
                  <a:schemeClr val="lt1"/>
                </a:solidFill>
              </a:rPr>
              <a:t> untuk baris dengan missing value &gt;10% (‘transmission’)</a:t>
            </a:r>
            <a:endParaRPr sz="1100">
              <a:solidFill>
                <a:schemeClr val="lt1"/>
              </a:solidFill>
            </a:endParaRPr>
          </a:p>
        </p:txBody>
      </p:sp>
      <p:sp>
        <p:nvSpPr>
          <p:cNvPr id="2662" name="Google Shape;2662;p117"/>
          <p:cNvSpPr txBox="1"/>
          <p:nvPr>
            <p:ph idx="4294967295" type="subTitle"/>
          </p:nvPr>
        </p:nvSpPr>
        <p:spPr>
          <a:xfrm>
            <a:off x="3443975" y="2771275"/>
            <a:ext cx="2562900" cy="340500"/>
          </a:xfrm>
          <a:prstGeom prst="rect">
            <a:avLst/>
          </a:prstGeom>
          <a:solidFill>
            <a:schemeClr val="accent1"/>
          </a:solidFill>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accent4"/>
                </a:solidFill>
                <a:latin typeface="Krona One"/>
                <a:ea typeface="Krona One"/>
                <a:cs typeface="Krona One"/>
                <a:sym typeface="Krona One"/>
              </a:rPr>
              <a:t>Handling Missing Value</a:t>
            </a:r>
            <a:endParaRPr sz="1000">
              <a:solidFill>
                <a:schemeClr val="accent4"/>
              </a:solidFill>
              <a:latin typeface="Krona One"/>
              <a:ea typeface="Krona One"/>
              <a:cs typeface="Krona One"/>
              <a:sym typeface="Krona One"/>
            </a:endParaRPr>
          </a:p>
        </p:txBody>
      </p:sp>
      <p:sp>
        <p:nvSpPr>
          <p:cNvPr id="2663" name="Google Shape;2663;p117"/>
          <p:cNvSpPr/>
          <p:nvPr/>
        </p:nvSpPr>
        <p:spPr>
          <a:xfrm rot="5400000">
            <a:off x="5464650" y="924075"/>
            <a:ext cx="427200" cy="3105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7"/>
          <p:cNvSpPr/>
          <p:nvPr/>
        </p:nvSpPr>
        <p:spPr>
          <a:xfrm>
            <a:off x="3318325" y="1395675"/>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65" name="Google Shape;2665;p117"/>
          <p:cNvPicPr preferRelativeResize="0"/>
          <p:nvPr/>
        </p:nvPicPr>
        <p:blipFill>
          <a:blip r:embed="rId4">
            <a:alphaModFix/>
          </a:blip>
          <a:stretch>
            <a:fillRect/>
          </a:stretch>
        </p:blipFill>
        <p:spPr>
          <a:xfrm>
            <a:off x="3433075" y="1510425"/>
            <a:ext cx="310500" cy="310500"/>
          </a:xfrm>
          <a:prstGeom prst="rect">
            <a:avLst/>
          </a:prstGeom>
          <a:noFill/>
          <a:ln>
            <a:noFill/>
          </a:ln>
        </p:spPr>
      </p:pic>
      <p:sp>
        <p:nvSpPr>
          <p:cNvPr id="2666" name="Google Shape;2666;p117"/>
          <p:cNvSpPr/>
          <p:nvPr/>
        </p:nvSpPr>
        <p:spPr>
          <a:xfrm>
            <a:off x="3318325" y="2667950"/>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67" name="Google Shape;2667;p117"/>
          <p:cNvPicPr preferRelativeResize="0"/>
          <p:nvPr/>
        </p:nvPicPr>
        <p:blipFill>
          <a:blip r:embed="rId5">
            <a:alphaModFix/>
          </a:blip>
          <a:stretch>
            <a:fillRect/>
          </a:stretch>
        </p:blipFill>
        <p:spPr>
          <a:xfrm>
            <a:off x="3433075" y="2786275"/>
            <a:ext cx="310500" cy="31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grpSp>
        <p:nvGrpSpPr>
          <p:cNvPr id="2672" name="Google Shape;2672;p118"/>
          <p:cNvGrpSpPr/>
          <p:nvPr/>
        </p:nvGrpSpPr>
        <p:grpSpPr>
          <a:xfrm>
            <a:off x="8261137" y="21427"/>
            <a:ext cx="882859" cy="872856"/>
            <a:chOff x="660016" y="1404525"/>
            <a:chExt cx="2439511" cy="2430000"/>
          </a:xfrm>
        </p:grpSpPr>
        <p:sp>
          <p:nvSpPr>
            <p:cNvPr id="2673" name="Google Shape;2673;p118"/>
            <p:cNvSpPr/>
            <p:nvPr/>
          </p:nvSpPr>
          <p:spPr>
            <a:xfrm>
              <a:off x="2484451" y="2761592"/>
              <a:ext cx="615075" cy="900622"/>
            </a:xfrm>
            <a:custGeom>
              <a:rect b="b" l="l" r="r" t="t"/>
              <a:pathLst>
                <a:path extrusionOk="0" h="2744" w="1874">
                  <a:moveTo>
                    <a:pt x="1" y="1"/>
                  </a:moveTo>
                  <a:lnTo>
                    <a:pt x="1" y="2744"/>
                  </a:lnTo>
                  <a:lnTo>
                    <a:pt x="440" y="2744"/>
                  </a:lnTo>
                  <a:cubicBezTo>
                    <a:pt x="528" y="2744"/>
                    <a:pt x="608" y="2704"/>
                    <a:pt x="661" y="2633"/>
                  </a:cubicBezTo>
                  <a:lnTo>
                    <a:pt x="1820" y="699"/>
                  </a:lnTo>
                  <a:cubicBezTo>
                    <a:pt x="1855" y="654"/>
                    <a:pt x="1874" y="596"/>
                    <a:pt x="1874" y="533"/>
                  </a:cubicBezTo>
                  <a:lnTo>
                    <a:pt x="1874" y="334"/>
                  </a:lnTo>
                  <a:cubicBezTo>
                    <a:pt x="1874" y="152"/>
                    <a:pt x="1722" y="1"/>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8"/>
            <p:cNvSpPr/>
            <p:nvPr/>
          </p:nvSpPr>
          <p:spPr>
            <a:xfrm>
              <a:off x="2484451" y="1605293"/>
              <a:ext cx="615075" cy="900622"/>
            </a:xfrm>
            <a:custGeom>
              <a:rect b="b" l="l" r="r" t="t"/>
              <a:pathLst>
                <a:path extrusionOk="0" h="2744" w="1874">
                  <a:moveTo>
                    <a:pt x="1" y="0"/>
                  </a:moveTo>
                  <a:lnTo>
                    <a:pt x="1" y="2743"/>
                  </a:lnTo>
                  <a:lnTo>
                    <a:pt x="440" y="2743"/>
                  </a:lnTo>
                  <a:cubicBezTo>
                    <a:pt x="528" y="2743"/>
                    <a:pt x="608" y="2704"/>
                    <a:pt x="661" y="2632"/>
                  </a:cubicBezTo>
                  <a:lnTo>
                    <a:pt x="1820" y="697"/>
                  </a:lnTo>
                  <a:cubicBezTo>
                    <a:pt x="1855" y="653"/>
                    <a:pt x="1874" y="594"/>
                    <a:pt x="1874" y="537"/>
                  </a:cubicBezTo>
                  <a:lnTo>
                    <a:pt x="1874" y="338"/>
                  </a:lnTo>
                  <a:cubicBezTo>
                    <a:pt x="1874" y="151"/>
                    <a:pt x="1722" y="0"/>
                    <a:pt x="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8"/>
            <p:cNvSpPr/>
            <p:nvPr/>
          </p:nvSpPr>
          <p:spPr>
            <a:xfrm>
              <a:off x="1200550" y="1404525"/>
              <a:ext cx="1360200" cy="24300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8"/>
            <p:cNvSpPr/>
            <p:nvPr/>
          </p:nvSpPr>
          <p:spPr>
            <a:xfrm>
              <a:off x="660016" y="2761592"/>
              <a:ext cx="734545" cy="900622"/>
            </a:xfrm>
            <a:custGeom>
              <a:rect b="b" l="l" r="r" t="t"/>
              <a:pathLst>
                <a:path extrusionOk="0" h="2744" w="2238">
                  <a:moveTo>
                    <a:pt x="338" y="1"/>
                  </a:moveTo>
                  <a:cubicBezTo>
                    <a:pt x="151" y="1"/>
                    <a:pt x="0" y="152"/>
                    <a:pt x="0" y="334"/>
                  </a:cubicBezTo>
                  <a:lnTo>
                    <a:pt x="0" y="533"/>
                  </a:lnTo>
                  <a:cubicBezTo>
                    <a:pt x="0" y="596"/>
                    <a:pt x="18" y="654"/>
                    <a:pt x="53" y="699"/>
                  </a:cubicBezTo>
                  <a:lnTo>
                    <a:pt x="1212" y="2633"/>
                  </a:lnTo>
                  <a:cubicBezTo>
                    <a:pt x="1266" y="2704"/>
                    <a:pt x="1346" y="2744"/>
                    <a:pt x="1434" y="2744"/>
                  </a:cubicBezTo>
                  <a:lnTo>
                    <a:pt x="1901" y="2744"/>
                  </a:lnTo>
                  <a:cubicBezTo>
                    <a:pt x="2087" y="2744"/>
                    <a:pt x="2237" y="2594"/>
                    <a:pt x="2237" y="2407"/>
                  </a:cubicBezTo>
                  <a:lnTo>
                    <a:pt x="2237" y="334"/>
                  </a:lnTo>
                  <a:cubicBezTo>
                    <a:pt x="2237" y="152"/>
                    <a:pt x="2087"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8"/>
            <p:cNvSpPr/>
            <p:nvPr/>
          </p:nvSpPr>
          <p:spPr>
            <a:xfrm>
              <a:off x="660016" y="1605293"/>
              <a:ext cx="734545" cy="900622"/>
            </a:xfrm>
            <a:custGeom>
              <a:rect b="b" l="l" r="r" t="t"/>
              <a:pathLst>
                <a:path extrusionOk="0" h="2744" w="2238">
                  <a:moveTo>
                    <a:pt x="338" y="0"/>
                  </a:moveTo>
                  <a:cubicBezTo>
                    <a:pt x="151" y="0"/>
                    <a:pt x="0" y="151"/>
                    <a:pt x="0" y="338"/>
                  </a:cubicBezTo>
                  <a:lnTo>
                    <a:pt x="0" y="537"/>
                  </a:lnTo>
                  <a:cubicBezTo>
                    <a:pt x="0" y="594"/>
                    <a:pt x="18" y="653"/>
                    <a:pt x="53" y="697"/>
                  </a:cubicBezTo>
                  <a:lnTo>
                    <a:pt x="1212" y="2632"/>
                  </a:lnTo>
                  <a:cubicBezTo>
                    <a:pt x="1266" y="2704"/>
                    <a:pt x="1346" y="2743"/>
                    <a:pt x="1434" y="2743"/>
                  </a:cubicBezTo>
                  <a:lnTo>
                    <a:pt x="1901" y="2743"/>
                  </a:lnTo>
                  <a:cubicBezTo>
                    <a:pt x="2087" y="2743"/>
                    <a:pt x="2237" y="2592"/>
                    <a:pt x="2237" y="2405"/>
                  </a:cubicBezTo>
                  <a:lnTo>
                    <a:pt x="2237" y="338"/>
                  </a:lnTo>
                  <a:cubicBezTo>
                    <a:pt x="2237" y="151"/>
                    <a:pt x="2087" y="0"/>
                    <a:pt x="1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8"/>
            <p:cNvSpPr/>
            <p:nvPr/>
          </p:nvSpPr>
          <p:spPr>
            <a:xfrm>
              <a:off x="1200550" y="1404525"/>
              <a:ext cx="681900" cy="2430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8"/>
            <p:cNvSpPr/>
            <p:nvPr/>
          </p:nvSpPr>
          <p:spPr>
            <a:xfrm>
              <a:off x="1448989" y="2780957"/>
              <a:ext cx="861564" cy="862549"/>
            </a:xfrm>
            <a:custGeom>
              <a:rect b="b" l="l" r="r" t="t"/>
              <a:pathLst>
                <a:path extrusionOk="0" h="2628" w="2625">
                  <a:moveTo>
                    <a:pt x="1311" y="0"/>
                  </a:moveTo>
                  <a:cubicBezTo>
                    <a:pt x="586" y="0"/>
                    <a:pt x="1" y="591"/>
                    <a:pt x="1" y="1314"/>
                  </a:cubicBezTo>
                  <a:cubicBezTo>
                    <a:pt x="1" y="2037"/>
                    <a:pt x="586" y="2627"/>
                    <a:pt x="1311" y="2627"/>
                  </a:cubicBezTo>
                  <a:cubicBezTo>
                    <a:pt x="2038" y="2627"/>
                    <a:pt x="2624" y="2037"/>
                    <a:pt x="2624" y="1314"/>
                  </a:cubicBezTo>
                  <a:cubicBezTo>
                    <a:pt x="2624" y="591"/>
                    <a:pt x="2038" y="0"/>
                    <a:pt x="13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8"/>
            <p:cNvSpPr/>
            <p:nvPr/>
          </p:nvSpPr>
          <p:spPr>
            <a:xfrm>
              <a:off x="1448989" y="1624001"/>
              <a:ext cx="861564" cy="862877"/>
            </a:xfrm>
            <a:custGeom>
              <a:rect b="b" l="l" r="r" t="t"/>
              <a:pathLst>
                <a:path extrusionOk="0" h="2629" w="2625">
                  <a:moveTo>
                    <a:pt x="1311" y="1"/>
                  </a:moveTo>
                  <a:cubicBezTo>
                    <a:pt x="586" y="1"/>
                    <a:pt x="1" y="591"/>
                    <a:pt x="1" y="1315"/>
                  </a:cubicBezTo>
                  <a:cubicBezTo>
                    <a:pt x="1" y="2038"/>
                    <a:pt x="586" y="2629"/>
                    <a:pt x="1311" y="2629"/>
                  </a:cubicBezTo>
                  <a:cubicBezTo>
                    <a:pt x="2038" y="2629"/>
                    <a:pt x="2624" y="2038"/>
                    <a:pt x="2624" y="1315"/>
                  </a:cubicBezTo>
                  <a:cubicBezTo>
                    <a:pt x="2624" y="591"/>
                    <a:pt x="2038" y="1"/>
                    <a:pt x="1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8"/>
            <p:cNvSpPr/>
            <p:nvPr/>
          </p:nvSpPr>
          <p:spPr>
            <a:xfrm>
              <a:off x="1878950" y="2780957"/>
              <a:ext cx="431603" cy="862549"/>
            </a:xfrm>
            <a:custGeom>
              <a:rect b="b" l="l" r="r" t="t"/>
              <a:pathLst>
                <a:path extrusionOk="0" h="2628" w="1315">
                  <a:moveTo>
                    <a:pt x="1" y="0"/>
                  </a:moveTo>
                  <a:lnTo>
                    <a:pt x="1" y="2627"/>
                  </a:lnTo>
                  <a:cubicBezTo>
                    <a:pt x="728" y="2627"/>
                    <a:pt x="1314" y="2037"/>
                    <a:pt x="1314" y="1314"/>
                  </a:cubicBezTo>
                  <a:cubicBezTo>
                    <a:pt x="1314" y="591"/>
                    <a:pt x="728"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8"/>
            <p:cNvSpPr/>
            <p:nvPr/>
          </p:nvSpPr>
          <p:spPr>
            <a:xfrm>
              <a:off x="1878950" y="1624001"/>
              <a:ext cx="431603" cy="862877"/>
            </a:xfrm>
            <a:custGeom>
              <a:rect b="b" l="l" r="r" t="t"/>
              <a:pathLst>
                <a:path extrusionOk="0" h="2629" w="1315">
                  <a:moveTo>
                    <a:pt x="1" y="1"/>
                  </a:moveTo>
                  <a:lnTo>
                    <a:pt x="1" y="2629"/>
                  </a:lnTo>
                  <a:cubicBezTo>
                    <a:pt x="728" y="2629"/>
                    <a:pt x="1314" y="2038"/>
                    <a:pt x="1314" y="1315"/>
                  </a:cubicBezTo>
                  <a:cubicBezTo>
                    <a:pt x="1314" y="591"/>
                    <a:pt x="728"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118"/>
          <p:cNvSpPr txBox="1"/>
          <p:nvPr>
            <p:ph type="title"/>
          </p:nvPr>
        </p:nvSpPr>
        <p:spPr>
          <a:xfrm>
            <a:off x="382525" y="169845"/>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t>Pre-Processing</a:t>
            </a:r>
            <a:endParaRPr b="1" sz="3200"/>
          </a:p>
        </p:txBody>
      </p:sp>
      <p:sp>
        <p:nvSpPr>
          <p:cNvPr id="2684" name="Google Shape;2684;p118"/>
          <p:cNvSpPr txBox="1"/>
          <p:nvPr/>
        </p:nvSpPr>
        <p:spPr>
          <a:xfrm>
            <a:off x="382528" y="810825"/>
            <a:ext cx="4037100" cy="3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Krona One"/>
                <a:ea typeface="Krona One"/>
                <a:cs typeface="Krona One"/>
                <a:sym typeface="Krona One"/>
              </a:rPr>
              <a:t>Handling Outlier</a:t>
            </a:r>
            <a:endParaRPr sz="1200">
              <a:solidFill>
                <a:schemeClr val="accent4"/>
              </a:solidFill>
              <a:latin typeface="Krona One"/>
              <a:ea typeface="Krona One"/>
              <a:cs typeface="Krona One"/>
              <a:sym typeface="Krona One"/>
            </a:endParaRPr>
          </a:p>
        </p:txBody>
      </p:sp>
      <p:grpSp>
        <p:nvGrpSpPr>
          <p:cNvPr id="2685" name="Google Shape;2685;p118"/>
          <p:cNvGrpSpPr/>
          <p:nvPr/>
        </p:nvGrpSpPr>
        <p:grpSpPr>
          <a:xfrm>
            <a:off x="2652014" y="2031189"/>
            <a:ext cx="1251127" cy="1253868"/>
            <a:chOff x="6039282" y="1042577"/>
            <a:chExt cx="734315" cy="731929"/>
          </a:xfrm>
        </p:grpSpPr>
        <p:sp>
          <p:nvSpPr>
            <p:cNvPr id="2686" name="Google Shape;2686;p11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118"/>
          <p:cNvSpPr txBox="1"/>
          <p:nvPr/>
        </p:nvSpPr>
        <p:spPr>
          <a:xfrm>
            <a:off x="1157848" y="2457145"/>
            <a:ext cx="8829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533.657</a:t>
            </a:r>
            <a:endParaRPr sz="1000">
              <a:solidFill>
                <a:srgbClr val="FFFFFF"/>
              </a:solidFill>
              <a:latin typeface="Krona One"/>
              <a:ea typeface="Krona One"/>
              <a:cs typeface="Krona One"/>
              <a:sym typeface="Krona One"/>
            </a:endParaRPr>
          </a:p>
          <a:p>
            <a:pPr indent="0" lvl="0" marL="0" rtl="0" algn="ctr">
              <a:spcBef>
                <a:spcPts val="200"/>
              </a:spcBef>
              <a:spcAft>
                <a:spcPts val="200"/>
              </a:spcAft>
              <a:buNone/>
            </a:pPr>
            <a:r>
              <a:rPr lang="en" sz="1000">
                <a:solidFill>
                  <a:srgbClr val="FFFFFF"/>
                </a:solidFill>
                <a:latin typeface="Krona One"/>
                <a:ea typeface="Krona One"/>
                <a:cs typeface="Krona One"/>
                <a:sym typeface="Krona One"/>
              </a:rPr>
              <a:t>baris</a:t>
            </a:r>
            <a:endParaRPr sz="1000">
              <a:solidFill>
                <a:srgbClr val="FFFFFF"/>
              </a:solidFill>
              <a:latin typeface="Krona One"/>
              <a:ea typeface="Krona One"/>
              <a:cs typeface="Krona One"/>
              <a:sym typeface="Krona One"/>
            </a:endParaRPr>
          </a:p>
        </p:txBody>
      </p:sp>
      <p:sp>
        <p:nvSpPr>
          <p:cNvPr id="2708" name="Google Shape;2708;p118"/>
          <p:cNvSpPr txBox="1"/>
          <p:nvPr/>
        </p:nvSpPr>
        <p:spPr>
          <a:xfrm>
            <a:off x="2809331" y="2457150"/>
            <a:ext cx="9228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506.992</a:t>
            </a:r>
            <a:endParaRPr sz="1000">
              <a:solidFill>
                <a:srgbClr val="FFFFFF"/>
              </a:solidFill>
              <a:latin typeface="Krona One"/>
              <a:ea typeface="Krona One"/>
              <a:cs typeface="Krona One"/>
              <a:sym typeface="Krona One"/>
            </a:endParaRPr>
          </a:p>
          <a:p>
            <a:pPr indent="0" lvl="0" marL="0" rtl="0" algn="ctr">
              <a:spcBef>
                <a:spcPts val="200"/>
              </a:spcBef>
              <a:spcAft>
                <a:spcPts val="200"/>
              </a:spcAft>
              <a:buNone/>
            </a:pPr>
            <a:r>
              <a:rPr lang="en" sz="1000">
                <a:solidFill>
                  <a:srgbClr val="FFFFFF"/>
                </a:solidFill>
                <a:latin typeface="Krona One"/>
                <a:ea typeface="Krona One"/>
                <a:cs typeface="Krona One"/>
                <a:sym typeface="Krona One"/>
              </a:rPr>
              <a:t>baris</a:t>
            </a:r>
            <a:endParaRPr sz="1000">
              <a:solidFill>
                <a:srgbClr val="FFFFFF"/>
              </a:solidFill>
              <a:latin typeface="Krona One"/>
              <a:ea typeface="Krona One"/>
              <a:cs typeface="Krona One"/>
              <a:sym typeface="Krona One"/>
            </a:endParaRPr>
          </a:p>
        </p:txBody>
      </p:sp>
      <p:sp>
        <p:nvSpPr>
          <p:cNvPr id="2709" name="Google Shape;2709;p118"/>
          <p:cNvSpPr txBox="1"/>
          <p:nvPr/>
        </p:nvSpPr>
        <p:spPr>
          <a:xfrm>
            <a:off x="598200" y="3504538"/>
            <a:ext cx="1552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‘sellingprice’</a:t>
            </a:r>
            <a:endParaRPr sz="1000">
              <a:solidFill>
                <a:srgbClr val="FFFFFF"/>
              </a:solidFill>
              <a:latin typeface="Krona One"/>
              <a:ea typeface="Krona One"/>
              <a:cs typeface="Krona One"/>
              <a:sym typeface="Krona One"/>
            </a:endParaRPr>
          </a:p>
        </p:txBody>
      </p:sp>
      <p:grpSp>
        <p:nvGrpSpPr>
          <p:cNvPr id="2710" name="Google Shape;2710;p118"/>
          <p:cNvGrpSpPr/>
          <p:nvPr/>
        </p:nvGrpSpPr>
        <p:grpSpPr>
          <a:xfrm>
            <a:off x="976080" y="2031189"/>
            <a:ext cx="1251127" cy="1253868"/>
            <a:chOff x="6039282" y="1042577"/>
            <a:chExt cx="734315" cy="731929"/>
          </a:xfrm>
        </p:grpSpPr>
        <p:sp>
          <p:nvSpPr>
            <p:cNvPr id="2711" name="Google Shape;2711;p11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118"/>
          <p:cNvSpPr txBox="1"/>
          <p:nvPr/>
        </p:nvSpPr>
        <p:spPr>
          <a:xfrm>
            <a:off x="822900" y="1579813"/>
            <a:ext cx="15528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Ubuntu"/>
                <a:ea typeface="Ubuntu"/>
                <a:cs typeface="Ubuntu"/>
                <a:sym typeface="Ubuntu"/>
              </a:rPr>
              <a:t>Sebelum </a:t>
            </a:r>
            <a:endParaRPr sz="1000">
              <a:solidFill>
                <a:srgbClr val="FFFFFF"/>
              </a:solidFill>
              <a:latin typeface="Ubuntu"/>
              <a:ea typeface="Ubuntu"/>
              <a:cs typeface="Ubuntu"/>
              <a:sym typeface="Ubuntu"/>
            </a:endParaRPr>
          </a:p>
          <a:p>
            <a:pPr indent="0" lvl="0" marL="0" rtl="0" algn="ctr">
              <a:spcBef>
                <a:spcPts val="0"/>
              </a:spcBef>
              <a:spcAft>
                <a:spcPts val="0"/>
              </a:spcAft>
              <a:buNone/>
            </a:pPr>
            <a:r>
              <a:rPr lang="en" sz="1000">
                <a:solidFill>
                  <a:srgbClr val="FFFFFF"/>
                </a:solidFill>
                <a:latin typeface="Ubuntu"/>
                <a:ea typeface="Ubuntu"/>
                <a:cs typeface="Ubuntu"/>
                <a:sym typeface="Ubuntu"/>
              </a:rPr>
              <a:t>memfilter outlier</a:t>
            </a:r>
            <a:endParaRPr sz="1000">
              <a:solidFill>
                <a:srgbClr val="FFFFFF"/>
              </a:solidFill>
              <a:latin typeface="Ubuntu"/>
              <a:ea typeface="Ubuntu"/>
              <a:cs typeface="Ubuntu"/>
              <a:sym typeface="Ubuntu"/>
            </a:endParaRPr>
          </a:p>
        </p:txBody>
      </p:sp>
      <p:sp>
        <p:nvSpPr>
          <p:cNvPr id="2733" name="Google Shape;2733;p118"/>
          <p:cNvSpPr txBox="1"/>
          <p:nvPr/>
        </p:nvSpPr>
        <p:spPr>
          <a:xfrm>
            <a:off x="2494325" y="1579813"/>
            <a:ext cx="15528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Ubuntu"/>
                <a:ea typeface="Ubuntu"/>
                <a:cs typeface="Ubuntu"/>
                <a:sym typeface="Ubuntu"/>
              </a:rPr>
              <a:t>Setelah</a:t>
            </a:r>
            <a:endParaRPr sz="1000">
              <a:solidFill>
                <a:srgbClr val="FFFFFF"/>
              </a:solidFill>
              <a:latin typeface="Ubuntu"/>
              <a:ea typeface="Ubuntu"/>
              <a:cs typeface="Ubuntu"/>
              <a:sym typeface="Ubuntu"/>
            </a:endParaRPr>
          </a:p>
          <a:p>
            <a:pPr indent="0" lvl="0" marL="0" rtl="0" algn="ctr">
              <a:spcBef>
                <a:spcPts val="0"/>
              </a:spcBef>
              <a:spcAft>
                <a:spcPts val="0"/>
              </a:spcAft>
              <a:buNone/>
            </a:pPr>
            <a:r>
              <a:rPr lang="en" sz="1000">
                <a:solidFill>
                  <a:srgbClr val="FFFFFF"/>
                </a:solidFill>
                <a:latin typeface="Ubuntu"/>
                <a:ea typeface="Ubuntu"/>
                <a:cs typeface="Ubuntu"/>
                <a:sym typeface="Ubuntu"/>
              </a:rPr>
              <a:t>memfilter outlier</a:t>
            </a:r>
            <a:endParaRPr sz="1000">
              <a:solidFill>
                <a:srgbClr val="FFFFFF"/>
              </a:solidFill>
              <a:latin typeface="Ubuntu"/>
              <a:ea typeface="Ubuntu"/>
              <a:cs typeface="Ubuntu"/>
              <a:sym typeface="Ubuntu"/>
            </a:endParaRPr>
          </a:p>
        </p:txBody>
      </p:sp>
      <p:sp>
        <p:nvSpPr>
          <p:cNvPr id="2734" name="Google Shape;2734;p118"/>
          <p:cNvSpPr txBox="1"/>
          <p:nvPr/>
        </p:nvSpPr>
        <p:spPr>
          <a:xfrm>
            <a:off x="2577388" y="3504538"/>
            <a:ext cx="1552800" cy="26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‘odometer'</a:t>
            </a:r>
            <a:endParaRPr sz="1000">
              <a:solidFill>
                <a:srgbClr val="FFFFFF"/>
              </a:solidFill>
              <a:latin typeface="Krona One"/>
              <a:ea typeface="Krona One"/>
              <a:cs typeface="Krona One"/>
              <a:sym typeface="Krona One"/>
            </a:endParaRPr>
          </a:p>
        </p:txBody>
      </p:sp>
      <p:pic>
        <p:nvPicPr>
          <p:cNvPr id="2735" name="Google Shape;2735;p118"/>
          <p:cNvPicPr preferRelativeResize="0"/>
          <p:nvPr/>
        </p:nvPicPr>
        <p:blipFill>
          <a:blip r:embed="rId3">
            <a:alphaModFix/>
          </a:blip>
          <a:stretch>
            <a:fillRect/>
          </a:stretch>
        </p:blipFill>
        <p:spPr>
          <a:xfrm>
            <a:off x="275475" y="3771850"/>
            <a:ext cx="2085498" cy="1142825"/>
          </a:xfrm>
          <a:prstGeom prst="rect">
            <a:avLst/>
          </a:prstGeom>
          <a:noFill/>
          <a:ln>
            <a:noFill/>
          </a:ln>
        </p:spPr>
      </p:pic>
      <p:pic>
        <p:nvPicPr>
          <p:cNvPr id="2736" name="Google Shape;2736;p118"/>
          <p:cNvPicPr preferRelativeResize="0"/>
          <p:nvPr/>
        </p:nvPicPr>
        <p:blipFill>
          <a:blip r:embed="rId4">
            <a:alphaModFix/>
          </a:blip>
          <a:stretch>
            <a:fillRect/>
          </a:stretch>
        </p:blipFill>
        <p:spPr>
          <a:xfrm>
            <a:off x="2278203" y="3771850"/>
            <a:ext cx="2085497" cy="1142825"/>
          </a:xfrm>
          <a:prstGeom prst="rect">
            <a:avLst/>
          </a:prstGeom>
          <a:noFill/>
          <a:ln>
            <a:noFill/>
          </a:ln>
        </p:spPr>
      </p:pic>
      <p:sp>
        <p:nvSpPr>
          <p:cNvPr id="2737" name="Google Shape;2737;p118"/>
          <p:cNvSpPr/>
          <p:nvPr/>
        </p:nvSpPr>
        <p:spPr>
          <a:xfrm>
            <a:off x="2085449" y="2304290"/>
            <a:ext cx="679200" cy="6792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738" name="Google Shape;2738;p118"/>
          <p:cNvSpPr/>
          <p:nvPr/>
        </p:nvSpPr>
        <p:spPr>
          <a:xfrm>
            <a:off x="2095938" y="2418800"/>
            <a:ext cx="6582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F3F3F"/>
                </a:solidFill>
                <a:latin typeface="Ubuntu"/>
                <a:ea typeface="Ubuntu"/>
                <a:cs typeface="Ubuntu"/>
                <a:sym typeface="Ubuntu"/>
              </a:rPr>
              <a:t>-4,9%</a:t>
            </a:r>
            <a:endParaRPr b="1">
              <a:solidFill>
                <a:srgbClr val="3F3F3F"/>
              </a:solidFill>
              <a:latin typeface="Ubuntu"/>
              <a:ea typeface="Ubuntu"/>
              <a:cs typeface="Ubuntu"/>
              <a:sym typeface="Ubuntu"/>
            </a:endParaRPr>
          </a:p>
        </p:txBody>
      </p:sp>
      <p:sp>
        <p:nvSpPr>
          <p:cNvPr id="2739" name="Google Shape;2739;p118"/>
          <p:cNvSpPr txBox="1"/>
          <p:nvPr/>
        </p:nvSpPr>
        <p:spPr>
          <a:xfrm>
            <a:off x="762775" y="1163013"/>
            <a:ext cx="32766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Ubuntu"/>
                <a:ea typeface="Ubuntu"/>
                <a:cs typeface="Ubuntu"/>
                <a:sym typeface="Ubuntu"/>
              </a:rPr>
              <a:t>Dilakukan pada 2 fitur:</a:t>
            </a:r>
            <a:r>
              <a:rPr b="1" i="1" lang="en" sz="1000">
                <a:solidFill>
                  <a:srgbClr val="FFFFFF"/>
                </a:solidFill>
                <a:latin typeface="Ubuntu"/>
                <a:ea typeface="Ubuntu"/>
                <a:cs typeface="Ubuntu"/>
                <a:sym typeface="Ubuntu"/>
              </a:rPr>
              <a:t> ‘sellingprice’ </a:t>
            </a:r>
            <a:r>
              <a:rPr b="1" lang="en" sz="1000">
                <a:solidFill>
                  <a:srgbClr val="FFFFFF"/>
                </a:solidFill>
                <a:latin typeface="Ubuntu"/>
                <a:ea typeface="Ubuntu"/>
                <a:cs typeface="Ubuntu"/>
                <a:sym typeface="Ubuntu"/>
              </a:rPr>
              <a:t>dan </a:t>
            </a:r>
            <a:r>
              <a:rPr b="1" i="1" lang="en" sz="1000">
                <a:solidFill>
                  <a:srgbClr val="FFFFFF"/>
                </a:solidFill>
                <a:latin typeface="Ubuntu"/>
                <a:ea typeface="Ubuntu"/>
                <a:cs typeface="Ubuntu"/>
                <a:sym typeface="Ubuntu"/>
              </a:rPr>
              <a:t>‘odometer’ </a:t>
            </a:r>
            <a:r>
              <a:rPr b="1" lang="en" sz="1000">
                <a:solidFill>
                  <a:srgbClr val="FFFFFF"/>
                </a:solidFill>
                <a:latin typeface="Ubuntu"/>
                <a:ea typeface="Ubuntu"/>
                <a:cs typeface="Ubuntu"/>
                <a:sym typeface="Ubuntu"/>
              </a:rPr>
              <a:t>dengan metode IQR</a:t>
            </a:r>
            <a:endParaRPr b="1" sz="1000">
              <a:solidFill>
                <a:srgbClr val="FFFFFF"/>
              </a:solidFill>
              <a:latin typeface="Ubuntu"/>
              <a:ea typeface="Ubuntu"/>
              <a:cs typeface="Ubuntu"/>
              <a:sym typeface="Ubuntu"/>
            </a:endParaRPr>
          </a:p>
        </p:txBody>
      </p:sp>
      <p:sp>
        <p:nvSpPr>
          <p:cNvPr id="2740" name="Google Shape;2740;p118"/>
          <p:cNvSpPr txBox="1"/>
          <p:nvPr/>
        </p:nvSpPr>
        <p:spPr>
          <a:xfrm>
            <a:off x="4851125" y="810825"/>
            <a:ext cx="3758100" cy="3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Krona One"/>
                <a:ea typeface="Krona One"/>
                <a:cs typeface="Krona One"/>
                <a:sym typeface="Krona One"/>
              </a:rPr>
              <a:t>Feature Transformation</a:t>
            </a:r>
            <a:endParaRPr sz="1200">
              <a:solidFill>
                <a:schemeClr val="accent4"/>
              </a:solidFill>
              <a:latin typeface="Krona One"/>
              <a:ea typeface="Krona One"/>
              <a:cs typeface="Krona One"/>
              <a:sym typeface="Krona One"/>
            </a:endParaRPr>
          </a:p>
        </p:txBody>
      </p:sp>
      <p:sp>
        <p:nvSpPr>
          <p:cNvPr id="2741" name="Google Shape;2741;p118"/>
          <p:cNvSpPr/>
          <p:nvPr/>
        </p:nvSpPr>
        <p:spPr>
          <a:xfrm>
            <a:off x="7388435" y="2203042"/>
            <a:ext cx="9741" cy="8334"/>
          </a:xfrm>
          <a:custGeom>
            <a:rect b="b" l="l" r="r" t="t"/>
            <a:pathLst>
              <a:path extrusionOk="0" h="77" w="90">
                <a:moveTo>
                  <a:pt x="89" y="1"/>
                </a:moveTo>
                <a:lnTo>
                  <a:pt x="1" y="64"/>
                </a:lnTo>
                <a:lnTo>
                  <a:pt x="14" y="76"/>
                </a:lnTo>
                <a:lnTo>
                  <a:pt x="89" y="23"/>
                </a:lnTo>
                <a:lnTo>
                  <a:pt x="89"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8"/>
          <p:cNvSpPr/>
          <p:nvPr/>
        </p:nvSpPr>
        <p:spPr>
          <a:xfrm>
            <a:off x="7389950" y="2205532"/>
            <a:ext cx="8225" cy="7360"/>
          </a:xfrm>
          <a:custGeom>
            <a:rect b="b" l="l" r="r" t="t"/>
            <a:pathLst>
              <a:path extrusionOk="0" h="68" w="76">
                <a:moveTo>
                  <a:pt x="75" y="0"/>
                </a:moveTo>
                <a:lnTo>
                  <a:pt x="0" y="53"/>
                </a:lnTo>
                <a:lnTo>
                  <a:pt x="13" y="67"/>
                </a:lnTo>
                <a:lnTo>
                  <a:pt x="75" y="23"/>
                </a:lnTo>
                <a:lnTo>
                  <a:pt x="75"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8"/>
          <p:cNvSpPr/>
          <p:nvPr/>
        </p:nvSpPr>
        <p:spPr>
          <a:xfrm>
            <a:off x="7391357" y="2207913"/>
            <a:ext cx="6818" cy="6386"/>
          </a:xfrm>
          <a:custGeom>
            <a:rect b="b" l="l" r="r" t="t"/>
            <a:pathLst>
              <a:path extrusionOk="0" h="59" w="63">
                <a:moveTo>
                  <a:pt x="62" y="1"/>
                </a:moveTo>
                <a:lnTo>
                  <a:pt x="0" y="45"/>
                </a:lnTo>
                <a:cubicBezTo>
                  <a:pt x="5" y="50"/>
                  <a:pt x="9" y="54"/>
                  <a:pt x="9" y="58"/>
                </a:cubicBezTo>
                <a:lnTo>
                  <a:pt x="62" y="19"/>
                </a:lnTo>
                <a:lnTo>
                  <a:pt x="62"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8"/>
          <p:cNvSpPr/>
          <p:nvPr/>
        </p:nvSpPr>
        <p:spPr>
          <a:xfrm>
            <a:off x="7392223" y="2209861"/>
            <a:ext cx="5953" cy="5844"/>
          </a:xfrm>
          <a:custGeom>
            <a:rect b="b" l="l" r="r" t="t"/>
            <a:pathLst>
              <a:path extrusionOk="0" h="54" w="55">
                <a:moveTo>
                  <a:pt x="54" y="1"/>
                </a:moveTo>
                <a:lnTo>
                  <a:pt x="1" y="40"/>
                </a:lnTo>
                <a:lnTo>
                  <a:pt x="6" y="40"/>
                </a:lnTo>
                <a:cubicBezTo>
                  <a:pt x="10" y="44"/>
                  <a:pt x="10" y="49"/>
                  <a:pt x="15" y="54"/>
                </a:cubicBezTo>
                <a:lnTo>
                  <a:pt x="54" y="22"/>
                </a:lnTo>
                <a:lnTo>
                  <a:pt x="54"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8"/>
          <p:cNvSpPr/>
          <p:nvPr/>
        </p:nvSpPr>
        <p:spPr>
          <a:xfrm>
            <a:off x="7393738" y="2212242"/>
            <a:ext cx="4437" cy="4437"/>
          </a:xfrm>
          <a:custGeom>
            <a:rect b="b" l="l" r="r" t="t"/>
            <a:pathLst>
              <a:path extrusionOk="0" h="41" w="41">
                <a:moveTo>
                  <a:pt x="40" y="0"/>
                </a:moveTo>
                <a:lnTo>
                  <a:pt x="1" y="32"/>
                </a:lnTo>
                <a:cubicBezTo>
                  <a:pt x="5" y="36"/>
                  <a:pt x="9" y="36"/>
                  <a:pt x="13" y="40"/>
                </a:cubicBezTo>
                <a:lnTo>
                  <a:pt x="40" y="22"/>
                </a:lnTo>
                <a:lnTo>
                  <a:pt x="4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8"/>
          <p:cNvSpPr/>
          <p:nvPr/>
        </p:nvSpPr>
        <p:spPr>
          <a:xfrm>
            <a:off x="7395145" y="2214623"/>
            <a:ext cx="3030" cy="3463"/>
          </a:xfrm>
          <a:custGeom>
            <a:rect b="b" l="l" r="r" t="t"/>
            <a:pathLst>
              <a:path extrusionOk="0" h="32" w="28">
                <a:moveTo>
                  <a:pt x="27" y="0"/>
                </a:moveTo>
                <a:lnTo>
                  <a:pt x="0" y="18"/>
                </a:lnTo>
                <a:lnTo>
                  <a:pt x="0" y="23"/>
                </a:lnTo>
                <a:cubicBezTo>
                  <a:pt x="6" y="23"/>
                  <a:pt x="10" y="27"/>
                  <a:pt x="14" y="31"/>
                </a:cubicBezTo>
                <a:lnTo>
                  <a:pt x="27" y="23"/>
                </a:lnTo>
                <a:lnTo>
                  <a:pt x="27"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8"/>
          <p:cNvSpPr/>
          <p:nvPr/>
        </p:nvSpPr>
        <p:spPr>
          <a:xfrm>
            <a:off x="7396660" y="2217004"/>
            <a:ext cx="1515" cy="2598"/>
          </a:xfrm>
          <a:custGeom>
            <a:rect b="b" l="l" r="r" t="t"/>
            <a:pathLst>
              <a:path extrusionOk="0" h="24" w="14">
                <a:moveTo>
                  <a:pt x="13" y="1"/>
                </a:moveTo>
                <a:lnTo>
                  <a:pt x="0" y="9"/>
                </a:lnTo>
                <a:lnTo>
                  <a:pt x="13" y="23"/>
                </a:lnTo>
                <a:lnTo>
                  <a:pt x="13"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8"/>
          <p:cNvSpPr/>
          <p:nvPr/>
        </p:nvSpPr>
        <p:spPr>
          <a:xfrm>
            <a:off x="7398067" y="2219493"/>
            <a:ext cx="108" cy="541"/>
          </a:xfrm>
          <a:custGeom>
            <a:rect b="b" l="l" r="r" t="t"/>
            <a:pathLst>
              <a:path extrusionOk="0" h="5" w="1">
                <a:moveTo>
                  <a:pt x="0" y="0"/>
                </a:moveTo>
                <a:lnTo>
                  <a:pt x="0" y="0"/>
                </a:lnTo>
                <a:lnTo>
                  <a:pt x="0" y="0"/>
                </a:lnTo>
                <a:lnTo>
                  <a:pt x="0" y="4"/>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8"/>
          <p:cNvSpPr/>
          <p:nvPr/>
        </p:nvSpPr>
        <p:spPr>
          <a:xfrm>
            <a:off x="7398067" y="2420258"/>
            <a:ext cx="108" cy="1515"/>
          </a:xfrm>
          <a:custGeom>
            <a:rect b="b" l="l" r="r" t="t"/>
            <a:pathLst>
              <a:path extrusionOk="0" h="14" w="1">
                <a:moveTo>
                  <a:pt x="0" y="1"/>
                </a:moveTo>
                <a:lnTo>
                  <a:pt x="0" y="1"/>
                </a:lnTo>
                <a:lnTo>
                  <a:pt x="0" y="13"/>
                </a:lnTo>
                <a:lnTo>
                  <a:pt x="0" y="1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8"/>
          <p:cNvSpPr/>
          <p:nvPr/>
        </p:nvSpPr>
        <p:spPr>
          <a:xfrm>
            <a:off x="7398067" y="2421665"/>
            <a:ext cx="108" cy="1623"/>
          </a:xfrm>
          <a:custGeom>
            <a:rect b="b" l="l" r="r" t="t"/>
            <a:pathLst>
              <a:path extrusionOk="0" h="15" w="1">
                <a:moveTo>
                  <a:pt x="0" y="0"/>
                </a:moveTo>
                <a:lnTo>
                  <a:pt x="0" y="0"/>
                </a:lnTo>
                <a:lnTo>
                  <a:pt x="0" y="14"/>
                </a:lnTo>
                <a:lnTo>
                  <a:pt x="0" y="14"/>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8"/>
          <p:cNvSpPr/>
          <p:nvPr/>
        </p:nvSpPr>
        <p:spPr>
          <a:xfrm>
            <a:off x="7398067" y="2423180"/>
            <a:ext cx="108" cy="1948"/>
          </a:xfrm>
          <a:custGeom>
            <a:rect b="b" l="l" r="r" t="t"/>
            <a:pathLst>
              <a:path extrusionOk="0" h="18" w="1">
                <a:moveTo>
                  <a:pt x="0" y="0"/>
                </a:moveTo>
                <a:lnTo>
                  <a:pt x="0" y="0"/>
                </a:lnTo>
                <a:lnTo>
                  <a:pt x="0" y="17"/>
                </a:lnTo>
                <a:lnTo>
                  <a:pt x="0" y="17"/>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8"/>
          <p:cNvSpPr/>
          <p:nvPr/>
        </p:nvSpPr>
        <p:spPr>
          <a:xfrm>
            <a:off x="7398067" y="2425020"/>
            <a:ext cx="108" cy="1623"/>
          </a:xfrm>
          <a:custGeom>
            <a:rect b="b" l="l" r="r" t="t"/>
            <a:pathLst>
              <a:path extrusionOk="0" h="15" w="1">
                <a:moveTo>
                  <a:pt x="0" y="0"/>
                </a:moveTo>
                <a:lnTo>
                  <a:pt x="0" y="0"/>
                </a:lnTo>
                <a:lnTo>
                  <a:pt x="0" y="14"/>
                </a:lnTo>
                <a:lnTo>
                  <a:pt x="0" y="14"/>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8"/>
          <p:cNvSpPr/>
          <p:nvPr/>
        </p:nvSpPr>
        <p:spPr>
          <a:xfrm>
            <a:off x="7398067" y="2426535"/>
            <a:ext cx="108" cy="1948"/>
          </a:xfrm>
          <a:custGeom>
            <a:rect b="b" l="l" r="r" t="t"/>
            <a:pathLst>
              <a:path extrusionOk="0" h="18" w="1">
                <a:moveTo>
                  <a:pt x="0" y="0"/>
                </a:moveTo>
                <a:lnTo>
                  <a:pt x="0" y="0"/>
                </a:lnTo>
                <a:lnTo>
                  <a:pt x="0" y="17"/>
                </a:lnTo>
                <a:lnTo>
                  <a:pt x="0" y="17"/>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8"/>
          <p:cNvSpPr/>
          <p:nvPr/>
        </p:nvSpPr>
        <p:spPr>
          <a:xfrm>
            <a:off x="7398067" y="2428375"/>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8"/>
          <p:cNvSpPr/>
          <p:nvPr/>
        </p:nvSpPr>
        <p:spPr>
          <a:xfrm>
            <a:off x="7398067" y="2430323"/>
            <a:ext cx="108" cy="2489"/>
          </a:xfrm>
          <a:custGeom>
            <a:rect b="b" l="l" r="r" t="t"/>
            <a:pathLst>
              <a:path extrusionOk="0" h="23" w="1">
                <a:moveTo>
                  <a:pt x="0" y="0"/>
                </a:moveTo>
                <a:lnTo>
                  <a:pt x="0" y="0"/>
                </a:lnTo>
                <a:lnTo>
                  <a:pt x="0" y="23"/>
                </a:lnTo>
                <a:lnTo>
                  <a:pt x="0" y="2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8"/>
          <p:cNvSpPr/>
          <p:nvPr/>
        </p:nvSpPr>
        <p:spPr>
          <a:xfrm>
            <a:off x="7398067" y="2432704"/>
            <a:ext cx="108" cy="2056"/>
          </a:xfrm>
          <a:custGeom>
            <a:rect b="b" l="l" r="r" t="t"/>
            <a:pathLst>
              <a:path extrusionOk="0" h="19" w="1">
                <a:moveTo>
                  <a:pt x="0" y="1"/>
                </a:moveTo>
                <a:lnTo>
                  <a:pt x="0" y="1"/>
                </a:lnTo>
                <a:lnTo>
                  <a:pt x="0" y="19"/>
                </a:lnTo>
                <a:lnTo>
                  <a:pt x="0" y="1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8"/>
          <p:cNvSpPr/>
          <p:nvPr/>
        </p:nvSpPr>
        <p:spPr>
          <a:xfrm>
            <a:off x="7398067" y="2434653"/>
            <a:ext cx="108" cy="2489"/>
          </a:xfrm>
          <a:custGeom>
            <a:rect b="b" l="l" r="r" t="t"/>
            <a:pathLst>
              <a:path extrusionOk="0" h="23" w="1">
                <a:moveTo>
                  <a:pt x="0" y="1"/>
                </a:moveTo>
                <a:lnTo>
                  <a:pt x="0" y="1"/>
                </a:lnTo>
                <a:lnTo>
                  <a:pt x="0" y="22"/>
                </a:lnTo>
                <a:lnTo>
                  <a:pt x="0" y="22"/>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8"/>
          <p:cNvSpPr/>
          <p:nvPr/>
        </p:nvSpPr>
        <p:spPr>
          <a:xfrm>
            <a:off x="7398067" y="2437034"/>
            <a:ext cx="108" cy="2489"/>
          </a:xfrm>
          <a:custGeom>
            <a:rect b="b" l="l" r="r" t="t"/>
            <a:pathLst>
              <a:path extrusionOk="0" h="23" w="1">
                <a:moveTo>
                  <a:pt x="0" y="0"/>
                </a:moveTo>
                <a:lnTo>
                  <a:pt x="0" y="0"/>
                </a:lnTo>
                <a:lnTo>
                  <a:pt x="0" y="23"/>
                </a:lnTo>
                <a:lnTo>
                  <a:pt x="0" y="2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8"/>
          <p:cNvSpPr/>
          <p:nvPr/>
        </p:nvSpPr>
        <p:spPr>
          <a:xfrm>
            <a:off x="7398067" y="2439415"/>
            <a:ext cx="108" cy="3030"/>
          </a:xfrm>
          <a:custGeom>
            <a:rect b="b" l="l" r="r" t="t"/>
            <a:pathLst>
              <a:path extrusionOk="0" h="28" w="1">
                <a:moveTo>
                  <a:pt x="0" y="1"/>
                </a:moveTo>
                <a:lnTo>
                  <a:pt x="0" y="1"/>
                </a:lnTo>
                <a:lnTo>
                  <a:pt x="0" y="27"/>
                </a:lnTo>
                <a:lnTo>
                  <a:pt x="0" y="27"/>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8"/>
          <p:cNvSpPr/>
          <p:nvPr/>
        </p:nvSpPr>
        <p:spPr>
          <a:xfrm>
            <a:off x="7474267" y="2442337"/>
            <a:ext cx="108" cy="1082"/>
          </a:xfrm>
          <a:custGeom>
            <a:rect b="b" l="l" r="r" t="t"/>
            <a:pathLst>
              <a:path extrusionOk="0" h="10" w="1">
                <a:moveTo>
                  <a:pt x="0" y="0"/>
                </a:moveTo>
                <a:lnTo>
                  <a:pt x="0" y="0"/>
                </a:lnTo>
                <a:lnTo>
                  <a:pt x="0" y="10"/>
                </a:lnTo>
                <a:lnTo>
                  <a:pt x="0" y="1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8"/>
          <p:cNvSpPr/>
          <p:nvPr/>
        </p:nvSpPr>
        <p:spPr>
          <a:xfrm>
            <a:off x="7474267" y="2647431"/>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8"/>
          <p:cNvSpPr/>
          <p:nvPr/>
        </p:nvSpPr>
        <p:spPr>
          <a:xfrm>
            <a:off x="7474267" y="2649379"/>
            <a:ext cx="108" cy="2489"/>
          </a:xfrm>
          <a:custGeom>
            <a:rect b="b" l="l" r="r" t="t"/>
            <a:pathLst>
              <a:path extrusionOk="0" h="23" w="1">
                <a:moveTo>
                  <a:pt x="0" y="0"/>
                </a:moveTo>
                <a:lnTo>
                  <a:pt x="0" y="0"/>
                </a:lnTo>
                <a:lnTo>
                  <a:pt x="0" y="23"/>
                </a:lnTo>
                <a:lnTo>
                  <a:pt x="0" y="2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8"/>
          <p:cNvSpPr/>
          <p:nvPr/>
        </p:nvSpPr>
        <p:spPr>
          <a:xfrm>
            <a:off x="7474267" y="2651760"/>
            <a:ext cx="108" cy="2056"/>
          </a:xfrm>
          <a:custGeom>
            <a:rect b="b" l="l" r="r" t="t"/>
            <a:pathLst>
              <a:path extrusionOk="0" h="19" w="1">
                <a:moveTo>
                  <a:pt x="0" y="1"/>
                </a:moveTo>
                <a:lnTo>
                  <a:pt x="0" y="1"/>
                </a:lnTo>
                <a:lnTo>
                  <a:pt x="0" y="19"/>
                </a:lnTo>
                <a:lnTo>
                  <a:pt x="0" y="1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8"/>
          <p:cNvSpPr/>
          <p:nvPr/>
        </p:nvSpPr>
        <p:spPr>
          <a:xfrm>
            <a:off x="7474267" y="2653708"/>
            <a:ext cx="108" cy="2489"/>
          </a:xfrm>
          <a:custGeom>
            <a:rect b="b" l="l" r="r" t="t"/>
            <a:pathLst>
              <a:path extrusionOk="0" h="23" w="1">
                <a:moveTo>
                  <a:pt x="0" y="1"/>
                </a:moveTo>
                <a:lnTo>
                  <a:pt x="0" y="1"/>
                </a:lnTo>
                <a:lnTo>
                  <a:pt x="0" y="22"/>
                </a:lnTo>
                <a:lnTo>
                  <a:pt x="0" y="22"/>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8"/>
          <p:cNvSpPr/>
          <p:nvPr/>
        </p:nvSpPr>
        <p:spPr>
          <a:xfrm>
            <a:off x="7474267" y="2656089"/>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8"/>
          <p:cNvSpPr/>
          <p:nvPr/>
        </p:nvSpPr>
        <p:spPr>
          <a:xfrm>
            <a:off x="7474267" y="2658037"/>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8"/>
          <p:cNvSpPr/>
          <p:nvPr/>
        </p:nvSpPr>
        <p:spPr>
          <a:xfrm>
            <a:off x="7474267" y="2659985"/>
            <a:ext cx="108" cy="1948"/>
          </a:xfrm>
          <a:custGeom>
            <a:rect b="b" l="l" r="r" t="t"/>
            <a:pathLst>
              <a:path extrusionOk="0" h="18" w="1">
                <a:moveTo>
                  <a:pt x="0" y="0"/>
                </a:moveTo>
                <a:lnTo>
                  <a:pt x="0" y="0"/>
                </a:lnTo>
                <a:lnTo>
                  <a:pt x="0" y="17"/>
                </a:lnTo>
                <a:lnTo>
                  <a:pt x="0" y="17"/>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8"/>
          <p:cNvSpPr/>
          <p:nvPr/>
        </p:nvSpPr>
        <p:spPr>
          <a:xfrm>
            <a:off x="7474267" y="2661825"/>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8"/>
          <p:cNvSpPr/>
          <p:nvPr/>
        </p:nvSpPr>
        <p:spPr>
          <a:xfrm>
            <a:off x="7474267" y="2663773"/>
            <a:ext cx="108" cy="2056"/>
          </a:xfrm>
          <a:custGeom>
            <a:rect b="b" l="l" r="r" t="t"/>
            <a:pathLst>
              <a:path extrusionOk="0" h="19" w="1">
                <a:moveTo>
                  <a:pt x="0" y="0"/>
                </a:moveTo>
                <a:lnTo>
                  <a:pt x="0" y="0"/>
                </a:lnTo>
                <a:lnTo>
                  <a:pt x="0" y="19"/>
                </a:lnTo>
                <a:lnTo>
                  <a:pt x="0" y="1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8"/>
          <p:cNvSpPr/>
          <p:nvPr/>
        </p:nvSpPr>
        <p:spPr>
          <a:xfrm>
            <a:off x="7474267" y="2665722"/>
            <a:ext cx="108" cy="1948"/>
          </a:xfrm>
          <a:custGeom>
            <a:rect b="b" l="l" r="r" t="t"/>
            <a:pathLst>
              <a:path extrusionOk="0" h="18" w="1">
                <a:moveTo>
                  <a:pt x="0" y="1"/>
                </a:moveTo>
                <a:lnTo>
                  <a:pt x="0" y="1"/>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8"/>
          <p:cNvSpPr/>
          <p:nvPr/>
        </p:nvSpPr>
        <p:spPr>
          <a:xfrm>
            <a:off x="7474267" y="2667561"/>
            <a:ext cx="108" cy="2056"/>
          </a:xfrm>
          <a:custGeom>
            <a:rect b="b" l="l" r="r" t="t"/>
            <a:pathLst>
              <a:path extrusionOk="0" h="19" w="1">
                <a:moveTo>
                  <a:pt x="0" y="1"/>
                </a:moveTo>
                <a:lnTo>
                  <a:pt x="0" y="1"/>
                </a:lnTo>
                <a:lnTo>
                  <a:pt x="0" y="19"/>
                </a:lnTo>
                <a:lnTo>
                  <a:pt x="0" y="1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8"/>
          <p:cNvSpPr/>
          <p:nvPr/>
        </p:nvSpPr>
        <p:spPr>
          <a:xfrm>
            <a:off x="7474267" y="2669510"/>
            <a:ext cx="108" cy="2056"/>
          </a:xfrm>
          <a:custGeom>
            <a:rect b="b" l="l" r="r" t="t"/>
            <a:pathLst>
              <a:path extrusionOk="0" h="19" w="1">
                <a:moveTo>
                  <a:pt x="0" y="1"/>
                </a:moveTo>
                <a:lnTo>
                  <a:pt x="0" y="1"/>
                </a:lnTo>
                <a:lnTo>
                  <a:pt x="0" y="19"/>
                </a:lnTo>
                <a:lnTo>
                  <a:pt x="0" y="15"/>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8"/>
          <p:cNvSpPr/>
          <p:nvPr/>
        </p:nvSpPr>
        <p:spPr>
          <a:xfrm>
            <a:off x="7474267" y="2671025"/>
            <a:ext cx="108" cy="1948"/>
          </a:xfrm>
          <a:custGeom>
            <a:rect b="b" l="l" r="r" t="t"/>
            <a:pathLst>
              <a:path extrusionOk="0" h="18" w="1">
                <a:moveTo>
                  <a:pt x="0" y="1"/>
                </a:moveTo>
                <a:lnTo>
                  <a:pt x="0" y="5"/>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8"/>
          <p:cNvSpPr/>
          <p:nvPr/>
        </p:nvSpPr>
        <p:spPr>
          <a:xfrm>
            <a:off x="7474267" y="2672865"/>
            <a:ext cx="108" cy="2056"/>
          </a:xfrm>
          <a:custGeom>
            <a:rect b="b" l="l" r="r" t="t"/>
            <a:pathLst>
              <a:path extrusionOk="0" h="19" w="1">
                <a:moveTo>
                  <a:pt x="0" y="1"/>
                </a:moveTo>
                <a:lnTo>
                  <a:pt x="0" y="1"/>
                </a:lnTo>
                <a:lnTo>
                  <a:pt x="0" y="19"/>
                </a:lnTo>
                <a:lnTo>
                  <a:pt x="0" y="1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8"/>
          <p:cNvSpPr/>
          <p:nvPr/>
        </p:nvSpPr>
        <p:spPr>
          <a:xfrm>
            <a:off x="7474267" y="2674813"/>
            <a:ext cx="108" cy="1515"/>
          </a:xfrm>
          <a:custGeom>
            <a:rect b="b" l="l" r="r" t="t"/>
            <a:pathLst>
              <a:path extrusionOk="0" h="14" w="1">
                <a:moveTo>
                  <a:pt x="0" y="1"/>
                </a:moveTo>
                <a:lnTo>
                  <a:pt x="0" y="1"/>
                </a:lnTo>
                <a:lnTo>
                  <a:pt x="0" y="13"/>
                </a:lnTo>
                <a:lnTo>
                  <a:pt x="0" y="1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8"/>
          <p:cNvSpPr/>
          <p:nvPr/>
        </p:nvSpPr>
        <p:spPr>
          <a:xfrm>
            <a:off x="7474267" y="2676220"/>
            <a:ext cx="108" cy="1623"/>
          </a:xfrm>
          <a:custGeom>
            <a:rect b="b" l="l" r="r" t="t"/>
            <a:pathLst>
              <a:path extrusionOk="0" h="15" w="1">
                <a:moveTo>
                  <a:pt x="0" y="0"/>
                </a:moveTo>
                <a:lnTo>
                  <a:pt x="0" y="0"/>
                </a:lnTo>
                <a:lnTo>
                  <a:pt x="0" y="14"/>
                </a:lnTo>
                <a:lnTo>
                  <a:pt x="0" y="14"/>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8"/>
          <p:cNvSpPr/>
          <p:nvPr/>
        </p:nvSpPr>
        <p:spPr>
          <a:xfrm>
            <a:off x="7474267" y="2677735"/>
            <a:ext cx="108" cy="1515"/>
          </a:xfrm>
          <a:custGeom>
            <a:rect b="b" l="l" r="r" t="t"/>
            <a:pathLst>
              <a:path extrusionOk="0" h="14" w="1">
                <a:moveTo>
                  <a:pt x="0" y="0"/>
                </a:moveTo>
                <a:lnTo>
                  <a:pt x="0" y="0"/>
                </a:lnTo>
                <a:lnTo>
                  <a:pt x="0" y="13"/>
                </a:lnTo>
                <a:lnTo>
                  <a:pt x="0" y="1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8"/>
          <p:cNvSpPr/>
          <p:nvPr/>
        </p:nvSpPr>
        <p:spPr>
          <a:xfrm>
            <a:off x="7474267" y="2679142"/>
            <a:ext cx="108" cy="2056"/>
          </a:xfrm>
          <a:custGeom>
            <a:rect b="b" l="l" r="r" t="t"/>
            <a:pathLst>
              <a:path extrusionOk="0" h="19" w="1">
                <a:moveTo>
                  <a:pt x="0" y="0"/>
                </a:moveTo>
                <a:lnTo>
                  <a:pt x="0" y="0"/>
                </a:lnTo>
                <a:lnTo>
                  <a:pt x="0" y="18"/>
                </a:lnTo>
                <a:lnTo>
                  <a:pt x="0" y="18"/>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8"/>
          <p:cNvSpPr/>
          <p:nvPr/>
        </p:nvSpPr>
        <p:spPr>
          <a:xfrm>
            <a:off x="7474267" y="2681090"/>
            <a:ext cx="108" cy="1623"/>
          </a:xfrm>
          <a:custGeom>
            <a:rect b="b" l="l" r="r" t="t"/>
            <a:pathLst>
              <a:path extrusionOk="0" h="15" w="1">
                <a:moveTo>
                  <a:pt x="0" y="0"/>
                </a:moveTo>
                <a:lnTo>
                  <a:pt x="0" y="0"/>
                </a:lnTo>
                <a:lnTo>
                  <a:pt x="0" y="14"/>
                </a:lnTo>
                <a:lnTo>
                  <a:pt x="0" y="14"/>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8"/>
          <p:cNvSpPr/>
          <p:nvPr/>
        </p:nvSpPr>
        <p:spPr>
          <a:xfrm>
            <a:off x="7474267" y="2682605"/>
            <a:ext cx="108" cy="1407"/>
          </a:xfrm>
          <a:custGeom>
            <a:rect b="b" l="l" r="r" t="t"/>
            <a:pathLst>
              <a:path extrusionOk="0" h="13" w="1">
                <a:moveTo>
                  <a:pt x="0" y="0"/>
                </a:moveTo>
                <a:lnTo>
                  <a:pt x="0" y="0"/>
                </a:lnTo>
                <a:lnTo>
                  <a:pt x="0" y="13"/>
                </a:lnTo>
                <a:lnTo>
                  <a:pt x="0" y="13"/>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8"/>
          <p:cNvSpPr/>
          <p:nvPr/>
        </p:nvSpPr>
        <p:spPr>
          <a:xfrm>
            <a:off x="7474267" y="2683904"/>
            <a:ext cx="108" cy="1623"/>
          </a:xfrm>
          <a:custGeom>
            <a:rect b="b" l="l" r="r" t="t"/>
            <a:pathLst>
              <a:path extrusionOk="0" h="15" w="1">
                <a:moveTo>
                  <a:pt x="0" y="1"/>
                </a:moveTo>
                <a:lnTo>
                  <a:pt x="0" y="1"/>
                </a:lnTo>
                <a:lnTo>
                  <a:pt x="0" y="15"/>
                </a:lnTo>
                <a:lnTo>
                  <a:pt x="0" y="15"/>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8"/>
          <p:cNvSpPr/>
          <p:nvPr/>
        </p:nvSpPr>
        <p:spPr>
          <a:xfrm>
            <a:off x="7474267" y="2685419"/>
            <a:ext cx="108" cy="1082"/>
          </a:xfrm>
          <a:custGeom>
            <a:rect b="b" l="l" r="r" t="t"/>
            <a:pathLst>
              <a:path extrusionOk="0" h="10" w="1">
                <a:moveTo>
                  <a:pt x="0" y="1"/>
                </a:moveTo>
                <a:lnTo>
                  <a:pt x="0" y="1"/>
                </a:lnTo>
                <a:lnTo>
                  <a:pt x="0" y="9"/>
                </a:lnTo>
                <a:lnTo>
                  <a:pt x="0" y="9"/>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8"/>
          <p:cNvSpPr/>
          <p:nvPr/>
        </p:nvSpPr>
        <p:spPr>
          <a:xfrm>
            <a:off x="7474267" y="2686393"/>
            <a:ext cx="108" cy="1407"/>
          </a:xfrm>
          <a:custGeom>
            <a:rect b="b" l="l" r="r" t="t"/>
            <a:pathLst>
              <a:path extrusionOk="0" h="13" w="1">
                <a:moveTo>
                  <a:pt x="0" y="0"/>
                </a:moveTo>
                <a:lnTo>
                  <a:pt x="0" y="13"/>
                </a:lnTo>
                <a:lnTo>
                  <a:pt x="0" y="13"/>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8"/>
          <p:cNvSpPr/>
          <p:nvPr/>
        </p:nvSpPr>
        <p:spPr>
          <a:xfrm>
            <a:off x="7474267" y="2687692"/>
            <a:ext cx="108" cy="1623"/>
          </a:xfrm>
          <a:custGeom>
            <a:rect b="b" l="l" r="r" t="t"/>
            <a:pathLst>
              <a:path extrusionOk="0" h="15" w="1">
                <a:moveTo>
                  <a:pt x="0" y="1"/>
                </a:moveTo>
                <a:lnTo>
                  <a:pt x="0" y="15"/>
                </a:lnTo>
                <a:lnTo>
                  <a:pt x="0" y="1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8"/>
          <p:cNvSpPr/>
          <p:nvPr/>
        </p:nvSpPr>
        <p:spPr>
          <a:xfrm>
            <a:off x="7474267" y="2689207"/>
            <a:ext cx="108" cy="1082"/>
          </a:xfrm>
          <a:custGeom>
            <a:rect b="b" l="l" r="r" t="t"/>
            <a:pathLst>
              <a:path extrusionOk="0" h="10" w="1">
                <a:moveTo>
                  <a:pt x="0" y="1"/>
                </a:moveTo>
                <a:lnTo>
                  <a:pt x="0" y="9"/>
                </a:lnTo>
                <a:lnTo>
                  <a:pt x="0" y="9"/>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8"/>
          <p:cNvSpPr/>
          <p:nvPr/>
        </p:nvSpPr>
        <p:spPr>
          <a:xfrm>
            <a:off x="7474267" y="2690181"/>
            <a:ext cx="108" cy="1623"/>
          </a:xfrm>
          <a:custGeom>
            <a:rect b="b" l="l" r="r" t="t"/>
            <a:pathLst>
              <a:path extrusionOk="0" h="15" w="1">
                <a:moveTo>
                  <a:pt x="0" y="0"/>
                </a:moveTo>
                <a:lnTo>
                  <a:pt x="0" y="14"/>
                </a:lnTo>
                <a:lnTo>
                  <a:pt x="0" y="14"/>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8"/>
          <p:cNvSpPr/>
          <p:nvPr/>
        </p:nvSpPr>
        <p:spPr>
          <a:xfrm>
            <a:off x="7474267" y="2691697"/>
            <a:ext cx="108" cy="974"/>
          </a:xfrm>
          <a:custGeom>
            <a:rect b="b" l="l" r="r" t="t"/>
            <a:pathLst>
              <a:path extrusionOk="0" h="9" w="1">
                <a:moveTo>
                  <a:pt x="0" y="0"/>
                </a:moveTo>
                <a:lnTo>
                  <a:pt x="0" y="9"/>
                </a:lnTo>
                <a:lnTo>
                  <a:pt x="0" y="9"/>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8"/>
          <p:cNvSpPr/>
          <p:nvPr/>
        </p:nvSpPr>
        <p:spPr>
          <a:xfrm>
            <a:off x="7474267" y="2692562"/>
            <a:ext cx="108" cy="1623"/>
          </a:xfrm>
          <a:custGeom>
            <a:rect b="b" l="l" r="r" t="t"/>
            <a:pathLst>
              <a:path extrusionOk="0" h="15" w="1">
                <a:moveTo>
                  <a:pt x="0" y="1"/>
                </a:moveTo>
                <a:lnTo>
                  <a:pt x="0" y="15"/>
                </a:lnTo>
                <a:lnTo>
                  <a:pt x="0" y="1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8"/>
          <p:cNvSpPr/>
          <p:nvPr/>
        </p:nvSpPr>
        <p:spPr>
          <a:xfrm>
            <a:off x="7474267" y="2694078"/>
            <a:ext cx="108" cy="1082"/>
          </a:xfrm>
          <a:custGeom>
            <a:rect b="b" l="l" r="r" t="t"/>
            <a:pathLst>
              <a:path extrusionOk="0" h="10" w="1">
                <a:moveTo>
                  <a:pt x="0" y="1"/>
                </a:moveTo>
                <a:lnTo>
                  <a:pt x="0" y="9"/>
                </a:lnTo>
                <a:lnTo>
                  <a:pt x="0" y="9"/>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8"/>
          <p:cNvSpPr/>
          <p:nvPr/>
        </p:nvSpPr>
        <p:spPr>
          <a:xfrm>
            <a:off x="7474267" y="2695052"/>
            <a:ext cx="108" cy="974"/>
          </a:xfrm>
          <a:custGeom>
            <a:rect b="b" l="l" r="r" t="t"/>
            <a:pathLst>
              <a:path extrusionOk="0" h="9" w="1">
                <a:moveTo>
                  <a:pt x="0" y="0"/>
                </a:moveTo>
                <a:lnTo>
                  <a:pt x="0" y="9"/>
                </a:lnTo>
                <a:lnTo>
                  <a:pt x="0" y="9"/>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8"/>
          <p:cNvSpPr/>
          <p:nvPr/>
        </p:nvSpPr>
        <p:spPr>
          <a:xfrm>
            <a:off x="7474267" y="2695917"/>
            <a:ext cx="108" cy="1191"/>
          </a:xfrm>
          <a:custGeom>
            <a:rect b="b" l="l" r="r" t="t"/>
            <a:pathLst>
              <a:path extrusionOk="0" h="11" w="1">
                <a:moveTo>
                  <a:pt x="0" y="1"/>
                </a:moveTo>
                <a:lnTo>
                  <a:pt x="0" y="10"/>
                </a:lnTo>
                <a:lnTo>
                  <a:pt x="0" y="10"/>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8"/>
          <p:cNvSpPr/>
          <p:nvPr/>
        </p:nvSpPr>
        <p:spPr>
          <a:xfrm>
            <a:off x="7474267" y="2697000"/>
            <a:ext cx="108" cy="1407"/>
          </a:xfrm>
          <a:custGeom>
            <a:rect b="b" l="l" r="r" t="t"/>
            <a:pathLst>
              <a:path extrusionOk="0" h="13" w="1">
                <a:moveTo>
                  <a:pt x="0" y="0"/>
                </a:moveTo>
                <a:lnTo>
                  <a:pt x="0" y="13"/>
                </a:lnTo>
                <a:lnTo>
                  <a:pt x="0" y="13"/>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8"/>
          <p:cNvSpPr/>
          <p:nvPr/>
        </p:nvSpPr>
        <p:spPr>
          <a:xfrm>
            <a:off x="7474267" y="2698299"/>
            <a:ext cx="108" cy="649"/>
          </a:xfrm>
          <a:custGeom>
            <a:rect b="b" l="l" r="r" t="t"/>
            <a:pathLst>
              <a:path extrusionOk="0" h="6" w="1">
                <a:moveTo>
                  <a:pt x="0" y="1"/>
                </a:moveTo>
                <a:lnTo>
                  <a:pt x="0" y="5"/>
                </a:lnTo>
                <a:lnTo>
                  <a:pt x="0" y="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8"/>
          <p:cNvSpPr/>
          <p:nvPr/>
        </p:nvSpPr>
        <p:spPr>
          <a:xfrm>
            <a:off x="7474267" y="2698840"/>
            <a:ext cx="108" cy="1082"/>
          </a:xfrm>
          <a:custGeom>
            <a:rect b="b" l="l" r="r" t="t"/>
            <a:pathLst>
              <a:path extrusionOk="0" h="10" w="1">
                <a:moveTo>
                  <a:pt x="0" y="0"/>
                </a:moveTo>
                <a:lnTo>
                  <a:pt x="0" y="10"/>
                </a:lnTo>
                <a:lnTo>
                  <a:pt x="0" y="10"/>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8"/>
          <p:cNvSpPr/>
          <p:nvPr/>
        </p:nvSpPr>
        <p:spPr>
          <a:xfrm>
            <a:off x="7474267" y="2699814"/>
            <a:ext cx="108" cy="1082"/>
          </a:xfrm>
          <a:custGeom>
            <a:rect b="b" l="l" r="r" t="t"/>
            <a:pathLst>
              <a:path extrusionOk="0" h="10" w="1">
                <a:moveTo>
                  <a:pt x="0" y="1"/>
                </a:moveTo>
                <a:lnTo>
                  <a:pt x="0" y="9"/>
                </a:lnTo>
                <a:lnTo>
                  <a:pt x="0" y="9"/>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8"/>
          <p:cNvSpPr/>
          <p:nvPr/>
        </p:nvSpPr>
        <p:spPr>
          <a:xfrm>
            <a:off x="7474267" y="2700788"/>
            <a:ext cx="108" cy="974"/>
          </a:xfrm>
          <a:custGeom>
            <a:rect b="b" l="l" r="r" t="t"/>
            <a:pathLst>
              <a:path extrusionOk="0" h="9" w="1">
                <a:moveTo>
                  <a:pt x="0" y="0"/>
                </a:moveTo>
                <a:lnTo>
                  <a:pt x="0" y="9"/>
                </a:lnTo>
                <a:lnTo>
                  <a:pt x="0" y="9"/>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8"/>
          <p:cNvSpPr/>
          <p:nvPr/>
        </p:nvSpPr>
        <p:spPr>
          <a:xfrm>
            <a:off x="7474267" y="2701654"/>
            <a:ext cx="108" cy="649"/>
          </a:xfrm>
          <a:custGeom>
            <a:rect b="b" l="l" r="r" t="t"/>
            <a:pathLst>
              <a:path extrusionOk="0" h="6" w="1">
                <a:moveTo>
                  <a:pt x="0" y="1"/>
                </a:moveTo>
                <a:lnTo>
                  <a:pt x="0" y="5"/>
                </a:lnTo>
                <a:lnTo>
                  <a:pt x="0" y="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8"/>
          <p:cNvSpPr/>
          <p:nvPr/>
        </p:nvSpPr>
        <p:spPr>
          <a:xfrm>
            <a:off x="7474267" y="2702195"/>
            <a:ext cx="108" cy="1082"/>
          </a:xfrm>
          <a:custGeom>
            <a:rect b="b" l="l" r="r" t="t"/>
            <a:pathLst>
              <a:path extrusionOk="0" h="10" w="1">
                <a:moveTo>
                  <a:pt x="0" y="0"/>
                </a:moveTo>
                <a:lnTo>
                  <a:pt x="0" y="10"/>
                </a:lnTo>
                <a:lnTo>
                  <a:pt x="0" y="10"/>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8"/>
          <p:cNvSpPr/>
          <p:nvPr/>
        </p:nvSpPr>
        <p:spPr>
          <a:xfrm>
            <a:off x="7474267" y="2703169"/>
            <a:ext cx="108" cy="541"/>
          </a:xfrm>
          <a:custGeom>
            <a:rect b="b" l="l" r="r" t="t"/>
            <a:pathLst>
              <a:path extrusionOk="0" h="5" w="1">
                <a:moveTo>
                  <a:pt x="0" y="1"/>
                </a:moveTo>
                <a:lnTo>
                  <a:pt x="0" y="5"/>
                </a:lnTo>
                <a:lnTo>
                  <a:pt x="0" y="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8"/>
          <p:cNvSpPr/>
          <p:nvPr/>
        </p:nvSpPr>
        <p:spPr>
          <a:xfrm>
            <a:off x="7474267" y="2703602"/>
            <a:ext cx="108" cy="1082"/>
          </a:xfrm>
          <a:custGeom>
            <a:rect b="b" l="l" r="r" t="t"/>
            <a:pathLst>
              <a:path extrusionOk="0" h="10" w="1">
                <a:moveTo>
                  <a:pt x="0" y="1"/>
                </a:moveTo>
                <a:lnTo>
                  <a:pt x="0" y="10"/>
                </a:lnTo>
                <a:lnTo>
                  <a:pt x="0" y="10"/>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8"/>
          <p:cNvSpPr/>
          <p:nvPr/>
        </p:nvSpPr>
        <p:spPr>
          <a:xfrm>
            <a:off x="7474267" y="2704576"/>
            <a:ext cx="108" cy="541"/>
          </a:xfrm>
          <a:custGeom>
            <a:rect b="b" l="l" r="r" t="t"/>
            <a:pathLst>
              <a:path extrusionOk="0" h="5" w="1">
                <a:moveTo>
                  <a:pt x="0" y="1"/>
                </a:moveTo>
                <a:lnTo>
                  <a:pt x="0" y="5"/>
                </a:lnTo>
                <a:lnTo>
                  <a:pt x="0" y="5"/>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8"/>
          <p:cNvSpPr/>
          <p:nvPr/>
        </p:nvSpPr>
        <p:spPr>
          <a:xfrm>
            <a:off x="7474267" y="2705009"/>
            <a:ext cx="108" cy="758"/>
          </a:xfrm>
          <a:custGeom>
            <a:rect b="b" l="l" r="r" t="t"/>
            <a:pathLst>
              <a:path extrusionOk="0" h="7" w="1">
                <a:moveTo>
                  <a:pt x="0" y="1"/>
                </a:moveTo>
                <a:lnTo>
                  <a:pt x="0" y="6"/>
                </a:lnTo>
                <a:lnTo>
                  <a:pt x="0" y="6"/>
                </a:lnTo>
                <a:lnTo>
                  <a:pt x="0" y="1"/>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8"/>
          <p:cNvSpPr/>
          <p:nvPr/>
        </p:nvSpPr>
        <p:spPr>
          <a:xfrm>
            <a:off x="7474267" y="2705658"/>
            <a:ext cx="108" cy="541"/>
          </a:xfrm>
          <a:custGeom>
            <a:rect b="b" l="l" r="r" t="t"/>
            <a:pathLst>
              <a:path extrusionOk="0" h="5" w="1">
                <a:moveTo>
                  <a:pt x="0" y="0"/>
                </a:moveTo>
                <a:lnTo>
                  <a:pt x="0" y="4"/>
                </a:lnTo>
                <a:lnTo>
                  <a:pt x="0" y="4"/>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8"/>
          <p:cNvSpPr/>
          <p:nvPr/>
        </p:nvSpPr>
        <p:spPr>
          <a:xfrm>
            <a:off x="7474267" y="2706091"/>
            <a:ext cx="108" cy="108"/>
          </a:xfrm>
          <a:custGeom>
            <a:rect b="b" l="l" r="r" t="t"/>
            <a:pathLst>
              <a:path extrusionOk="0" h="1" w="1">
                <a:moveTo>
                  <a:pt x="0" y="0"/>
                </a:moveTo>
                <a:lnTo>
                  <a:pt x="0" y="0"/>
                </a:lnTo>
                <a:lnTo>
                  <a:pt x="0" y="0"/>
                </a:lnTo>
                <a:lnTo>
                  <a:pt x="0" y="0"/>
                </a:lnTo>
                <a:close/>
              </a:path>
            </a:pathLst>
          </a:custGeom>
          <a:solidFill>
            <a:srgbClr val="8FA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8"/>
          <p:cNvSpPr txBox="1"/>
          <p:nvPr/>
        </p:nvSpPr>
        <p:spPr>
          <a:xfrm>
            <a:off x="5215475" y="1306850"/>
            <a:ext cx="3711300" cy="1098600"/>
          </a:xfrm>
          <a:prstGeom prst="rect">
            <a:avLst/>
          </a:prstGeom>
          <a:noFill/>
          <a:ln>
            <a:noFill/>
          </a:ln>
        </p:spPr>
        <p:txBody>
          <a:bodyPr anchorCtr="0" anchor="t" bIns="91425" lIns="91425" spcFirstLastPara="1" rIns="91425" wrap="square" tIns="91425">
            <a:spAutoFit/>
          </a:bodyPr>
          <a:lstStyle/>
          <a:p>
            <a:pPr indent="0" lvl="0" marL="0" rtl="0" algn="l">
              <a:lnSpc>
                <a:spcPct val="103125"/>
              </a:lnSpc>
              <a:spcBef>
                <a:spcPts val="0"/>
              </a:spcBef>
              <a:spcAft>
                <a:spcPts val="0"/>
              </a:spcAft>
              <a:buNone/>
            </a:pPr>
            <a:r>
              <a:rPr lang="en">
                <a:solidFill>
                  <a:schemeClr val="dk1"/>
                </a:solidFill>
                <a:highlight>
                  <a:schemeClr val="accent1"/>
                </a:highlight>
                <a:latin typeface="Ubuntu"/>
                <a:ea typeface="Ubuntu"/>
                <a:cs typeface="Ubuntu"/>
                <a:sym typeface="Ubuntu"/>
              </a:rPr>
              <a:t>Normalization </a:t>
            </a:r>
            <a:r>
              <a:rPr b="1" lang="en">
                <a:solidFill>
                  <a:schemeClr val="dk1"/>
                </a:solidFill>
                <a:highlight>
                  <a:schemeClr val="accent1"/>
                </a:highlight>
                <a:latin typeface="Ubuntu"/>
                <a:ea typeface="Ubuntu"/>
                <a:cs typeface="Ubuntu"/>
                <a:sym typeface="Ubuntu"/>
              </a:rPr>
              <a:t>year</a:t>
            </a:r>
            <a:r>
              <a:rPr lang="en">
                <a:solidFill>
                  <a:schemeClr val="dk1"/>
                </a:solidFill>
                <a:highlight>
                  <a:schemeClr val="accent1"/>
                </a:highlight>
                <a:latin typeface="Ubuntu"/>
                <a:ea typeface="Ubuntu"/>
                <a:cs typeface="Ubuntu"/>
                <a:sym typeface="Ubuntu"/>
              </a:rPr>
              <a:t> dan </a:t>
            </a:r>
            <a:r>
              <a:rPr b="1" lang="en">
                <a:solidFill>
                  <a:schemeClr val="dk1"/>
                </a:solidFill>
                <a:highlight>
                  <a:schemeClr val="accent1"/>
                </a:highlight>
                <a:latin typeface="Ubuntu"/>
                <a:ea typeface="Ubuntu"/>
                <a:cs typeface="Ubuntu"/>
                <a:sym typeface="Ubuntu"/>
              </a:rPr>
              <a:t>odometer</a:t>
            </a:r>
            <a:r>
              <a:rPr lang="en" sz="1200">
                <a:solidFill>
                  <a:schemeClr val="lt1"/>
                </a:solidFill>
                <a:latin typeface="Ubuntu"/>
                <a:ea typeface="Ubuntu"/>
                <a:cs typeface="Ubuntu"/>
                <a:sym typeface="Ubuntu"/>
              </a:rPr>
              <a:t> </a:t>
            </a:r>
            <a:endParaRPr sz="1200">
              <a:solidFill>
                <a:schemeClr val="lt1"/>
              </a:solidFill>
              <a:latin typeface="Ubuntu"/>
              <a:ea typeface="Ubuntu"/>
              <a:cs typeface="Ubuntu"/>
              <a:sym typeface="Ubuntu"/>
            </a:endParaRPr>
          </a:p>
          <a:p>
            <a:pPr indent="0" lvl="0" marL="0" rtl="0" algn="l">
              <a:lnSpc>
                <a:spcPct val="103125"/>
              </a:lnSpc>
              <a:spcBef>
                <a:spcPts val="0"/>
              </a:spcBef>
              <a:spcAft>
                <a:spcPts val="0"/>
              </a:spcAft>
              <a:buNone/>
            </a:pPr>
            <a:r>
              <a:rPr b="1" lang="en" sz="1600">
                <a:solidFill>
                  <a:schemeClr val="lt1"/>
                </a:solidFill>
                <a:latin typeface="Ubuntu"/>
                <a:ea typeface="Ubuntu"/>
                <a:cs typeface="Ubuntu"/>
                <a:sym typeface="Ubuntu"/>
              </a:rPr>
              <a:t>→</a:t>
            </a:r>
            <a:r>
              <a:rPr b="1" lang="en" sz="1600">
                <a:solidFill>
                  <a:schemeClr val="lt1"/>
                </a:solidFill>
                <a:latin typeface="Ubuntu"/>
                <a:ea typeface="Ubuntu"/>
                <a:cs typeface="Ubuntu"/>
                <a:sym typeface="Ubuntu"/>
              </a:rPr>
              <a:t> </a:t>
            </a:r>
            <a:r>
              <a:rPr lang="en" sz="1200">
                <a:solidFill>
                  <a:schemeClr val="lt1"/>
                </a:solidFill>
                <a:latin typeface="Ubuntu"/>
                <a:ea typeface="Ubuntu"/>
                <a:cs typeface="Ubuntu"/>
                <a:sym typeface="Ubuntu"/>
              </a:rPr>
              <a:t>distribusi yang sangat skew </a:t>
            </a:r>
            <a:endParaRPr sz="1200">
              <a:solidFill>
                <a:schemeClr val="lt1"/>
              </a:solidFill>
              <a:latin typeface="Ubuntu"/>
              <a:ea typeface="Ubuntu"/>
              <a:cs typeface="Ubuntu"/>
              <a:sym typeface="Ubuntu"/>
            </a:endParaRPr>
          </a:p>
          <a:p>
            <a:pPr indent="0" lvl="0" marL="0" rtl="0" algn="l">
              <a:lnSpc>
                <a:spcPct val="103125"/>
              </a:lnSpc>
              <a:spcBef>
                <a:spcPts val="0"/>
              </a:spcBef>
              <a:spcAft>
                <a:spcPts val="0"/>
              </a:spcAft>
              <a:buNone/>
            </a:pPr>
            <a:r>
              <a:rPr lang="en">
                <a:solidFill>
                  <a:schemeClr val="dk1"/>
                </a:solidFill>
                <a:highlight>
                  <a:schemeClr val="accent1"/>
                </a:highlight>
                <a:latin typeface="Ubuntu"/>
                <a:ea typeface="Ubuntu"/>
                <a:cs typeface="Ubuntu"/>
                <a:sym typeface="Ubuntu"/>
              </a:rPr>
              <a:t>Standardization </a:t>
            </a:r>
            <a:r>
              <a:rPr b="1" lang="en">
                <a:solidFill>
                  <a:schemeClr val="dk1"/>
                </a:solidFill>
                <a:highlight>
                  <a:schemeClr val="accent1"/>
                </a:highlight>
                <a:latin typeface="Ubuntu"/>
                <a:ea typeface="Ubuntu"/>
                <a:cs typeface="Ubuntu"/>
                <a:sym typeface="Ubuntu"/>
              </a:rPr>
              <a:t>sellingprice</a:t>
            </a:r>
            <a:r>
              <a:rPr lang="en">
                <a:solidFill>
                  <a:schemeClr val="dk1"/>
                </a:solidFill>
                <a:highlight>
                  <a:schemeClr val="accent1"/>
                </a:highlight>
                <a:latin typeface="Ubuntu"/>
                <a:ea typeface="Ubuntu"/>
                <a:cs typeface="Ubuntu"/>
                <a:sym typeface="Ubuntu"/>
              </a:rPr>
              <a:t> dan </a:t>
            </a:r>
            <a:r>
              <a:rPr b="1" lang="en">
                <a:solidFill>
                  <a:schemeClr val="dk1"/>
                </a:solidFill>
                <a:highlight>
                  <a:schemeClr val="accent1"/>
                </a:highlight>
                <a:latin typeface="Ubuntu"/>
                <a:ea typeface="Ubuntu"/>
                <a:cs typeface="Ubuntu"/>
                <a:sym typeface="Ubuntu"/>
              </a:rPr>
              <a:t>condition</a:t>
            </a:r>
            <a:r>
              <a:rPr lang="en" sz="1200">
                <a:solidFill>
                  <a:schemeClr val="lt1"/>
                </a:solidFill>
                <a:latin typeface="Ubuntu"/>
                <a:ea typeface="Ubuntu"/>
                <a:cs typeface="Ubuntu"/>
                <a:sym typeface="Ubuntu"/>
              </a:rPr>
              <a:t>  </a:t>
            </a:r>
            <a:endParaRPr sz="1200">
              <a:solidFill>
                <a:schemeClr val="lt1"/>
              </a:solidFill>
              <a:latin typeface="Ubuntu"/>
              <a:ea typeface="Ubuntu"/>
              <a:cs typeface="Ubuntu"/>
              <a:sym typeface="Ubuntu"/>
            </a:endParaRPr>
          </a:p>
          <a:p>
            <a:pPr indent="0" lvl="0" marL="0" rtl="0" algn="l">
              <a:lnSpc>
                <a:spcPct val="103125"/>
              </a:lnSpc>
              <a:spcBef>
                <a:spcPts val="0"/>
              </a:spcBef>
              <a:spcAft>
                <a:spcPts val="0"/>
              </a:spcAft>
              <a:buNone/>
            </a:pPr>
            <a:r>
              <a:rPr b="1" lang="en">
                <a:solidFill>
                  <a:schemeClr val="lt1"/>
                </a:solidFill>
                <a:latin typeface="Ubuntu"/>
                <a:ea typeface="Ubuntu"/>
                <a:cs typeface="Ubuntu"/>
                <a:sym typeface="Ubuntu"/>
              </a:rPr>
              <a:t>→ </a:t>
            </a:r>
            <a:r>
              <a:rPr lang="en" sz="1200">
                <a:solidFill>
                  <a:schemeClr val="lt1"/>
                </a:solidFill>
                <a:latin typeface="Ubuntu"/>
                <a:ea typeface="Ubuntu"/>
                <a:cs typeface="Ubuntu"/>
                <a:sym typeface="Ubuntu"/>
              </a:rPr>
              <a:t>distribusi yang hampir mendekati normal </a:t>
            </a:r>
            <a:endParaRPr sz="1200">
              <a:solidFill>
                <a:schemeClr val="lt1"/>
              </a:solidFill>
              <a:latin typeface="Ubuntu"/>
              <a:ea typeface="Ubuntu"/>
              <a:cs typeface="Ubuntu"/>
              <a:sym typeface="Ubuntu"/>
            </a:endParaRPr>
          </a:p>
        </p:txBody>
      </p:sp>
      <p:grpSp>
        <p:nvGrpSpPr>
          <p:cNvPr id="2806" name="Google Shape;2806;p118"/>
          <p:cNvGrpSpPr/>
          <p:nvPr/>
        </p:nvGrpSpPr>
        <p:grpSpPr>
          <a:xfrm>
            <a:off x="4796135" y="1856756"/>
            <a:ext cx="343485" cy="278763"/>
            <a:chOff x="1175200" y="998425"/>
            <a:chExt cx="1094249" cy="888064"/>
          </a:xfrm>
        </p:grpSpPr>
        <p:sp>
          <p:nvSpPr>
            <p:cNvPr id="2807" name="Google Shape;2807;p118"/>
            <p:cNvSpPr/>
            <p:nvPr/>
          </p:nvSpPr>
          <p:spPr>
            <a:xfrm>
              <a:off x="1326143" y="1173763"/>
              <a:ext cx="800688" cy="712726"/>
            </a:xfrm>
            <a:custGeom>
              <a:rect b="b" l="l" r="r" t="t"/>
              <a:pathLst>
                <a:path extrusionOk="0" h="6077" w="6827">
                  <a:moveTo>
                    <a:pt x="1932" y="1"/>
                  </a:moveTo>
                  <a:lnTo>
                    <a:pt x="0" y="1732"/>
                  </a:lnTo>
                  <a:lnTo>
                    <a:pt x="1842" y="5878"/>
                  </a:lnTo>
                  <a:cubicBezTo>
                    <a:pt x="1895" y="5997"/>
                    <a:pt x="2016" y="6077"/>
                    <a:pt x="2149" y="6077"/>
                  </a:cubicBezTo>
                  <a:lnTo>
                    <a:pt x="4683" y="6077"/>
                  </a:lnTo>
                  <a:cubicBezTo>
                    <a:pt x="4816" y="6077"/>
                    <a:pt x="4936" y="5997"/>
                    <a:pt x="4989" y="5878"/>
                  </a:cubicBezTo>
                  <a:lnTo>
                    <a:pt x="6826" y="1732"/>
                  </a:lnTo>
                  <a:lnTo>
                    <a:pt x="4900"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8"/>
            <p:cNvSpPr/>
            <p:nvPr/>
          </p:nvSpPr>
          <p:spPr>
            <a:xfrm>
              <a:off x="1599530" y="1103628"/>
              <a:ext cx="254503" cy="70252"/>
            </a:xfrm>
            <a:custGeom>
              <a:rect b="b" l="l" r="r" t="t"/>
              <a:pathLst>
                <a:path extrusionOk="0" h="599" w="2170">
                  <a:moveTo>
                    <a:pt x="0" y="0"/>
                  </a:moveTo>
                  <a:lnTo>
                    <a:pt x="0" y="599"/>
                  </a:lnTo>
                  <a:lnTo>
                    <a:pt x="2170" y="599"/>
                  </a:lnTo>
                  <a:lnTo>
                    <a:pt x="21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8"/>
            <p:cNvSpPr/>
            <p:nvPr/>
          </p:nvSpPr>
          <p:spPr>
            <a:xfrm>
              <a:off x="1533851" y="998425"/>
              <a:ext cx="385273" cy="105320"/>
            </a:xfrm>
            <a:custGeom>
              <a:rect b="b" l="l" r="r" t="t"/>
              <a:pathLst>
                <a:path extrusionOk="0" h="898" w="3285">
                  <a:moveTo>
                    <a:pt x="54" y="0"/>
                  </a:moveTo>
                  <a:cubicBezTo>
                    <a:pt x="28" y="0"/>
                    <a:pt x="1" y="23"/>
                    <a:pt x="1" y="54"/>
                  </a:cubicBezTo>
                  <a:lnTo>
                    <a:pt x="1" y="844"/>
                  </a:lnTo>
                  <a:cubicBezTo>
                    <a:pt x="1" y="875"/>
                    <a:pt x="28" y="897"/>
                    <a:pt x="54" y="897"/>
                  </a:cubicBezTo>
                  <a:lnTo>
                    <a:pt x="3232" y="897"/>
                  </a:lnTo>
                  <a:cubicBezTo>
                    <a:pt x="3263" y="897"/>
                    <a:pt x="3285" y="875"/>
                    <a:pt x="3285" y="844"/>
                  </a:cubicBezTo>
                  <a:lnTo>
                    <a:pt x="3285" y="54"/>
                  </a:lnTo>
                  <a:cubicBezTo>
                    <a:pt x="3285" y="23"/>
                    <a:pt x="3263" y="0"/>
                    <a:pt x="32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8"/>
            <p:cNvSpPr/>
            <p:nvPr/>
          </p:nvSpPr>
          <p:spPr>
            <a:xfrm>
              <a:off x="1484475" y="1542383"/>
              <a:ext cx="315021" cy="195862"/>
            </a:xfrm>
            <a:custGeom>
              <a:rect b="b" l="l" r="r" t="t"/>
              <a:pathLst>
                <a:path extrusionOk="0" h="1670" w="2686">
                  <a:moveTo>
                    <a:pt x="102" y="0"/>
                  </a:moveTo>
                  <a:lnTo>
                    <a:pt x="0" y="174"/>
                  </a:lnTo>
                  <a:lnTo>
                    <a:pt x="2583" y="1669"/>
                  </a:lnTo>
                  <a:lnTo>
                    <a:pt x="2685" y="1496"/>
                  </a:lnTo>
                  <a:lnTo>
                    <a:pt x="102" y="0"/>
                  </a:ln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8"/>
            <p:cNvSpPr/>
            <p:nvPr/>
          </p:nvSpPr>
          <p:spPr>
            <a:xfrm>
              <a:off x="1400149" y="1277793"/>
              <a:ext cx="332144" cy="311620"/>
            </a:xfrm>
            <a:custGeom>
              <a:rect b="b" l="l" r="r" t="t"/>
              <a:pathLst>
                <a:path extrusionOk="0" h="2657" w="2832">
                  <a:moveTo>
                    <a:pt x="1422" y="1"/>
                  </a:moveTo>
                  <a:cubicBezTo>
                    <a:pt x="1358" y="1"/>
                    <a:pt x="1294" y="6"/>
                    <a:pt x="1229" y="15"/>
                  </a:cubicBezTo>
                  <a:cubicBezTo>
                    <a:pt x="502" y="117"/>
                    <a:pt x="0" y="787"/>
                    <a:pt x="102" y="1515"/>
                  </a:cubicBezTo>
                  <a:cubicBezTo>
                    <a:pt x="195" y="2177"/>
                    <a:pt x="766" y="2656"/>
                    <a:pt x="1416" y="2656"/>
                  </a:cubicBezTo>
                  <a:cubicBezTo>
                    <a:pt x="1477" y="2656"/>
                    <a:pt x="1540" y="2652"/>
                    <a:pt x="1602" y="2643"/>
                  </a:cubicBezTo>
                  <a:cubicBezTo>
                    <a:pt x="2330" y="2536"/>
                    <a:pt x="2831" y="1866"/>
                    <a:pt x="2729" y="1138"/>
                  </a:cubicBezTo>
                  <a:cubicBezTo>
                    <a:pt x="2636" y="479"/>
                    <a:pt x="2069" y="1"/>
                    <a:pt x="1422" y="1"/>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8"/>
            <p:cNvSpPr/>
            <p:nvPr/>
          </p:nvSpPr>
          <p:spPr>
            <a:xfrm>
              <a:off x="1475562" y="1348280"/>
              <a:ext cx="181788" cy="170060"/>
            </a:xfrm>
            <a:custGeom>
              <a:rect b="b" l="l" r="r" t="t"/>
              <a:pathLst>
                <a:path extrusionOk="0" h="1450" w="1550">
                  <a:moveTo>
                    <a:pt x="775" y="1"/>
                  </a:moveTo>
                  <a:cubicBezTo>
                    <a:pt x="740" y="1"/>
                    <a:pt x="706" y="3"/>
                    <a:pt x="670" y="8"/>
                  </a:cubicBezTo>
                  <a:cubicBezTo>
                    <a:pt x="275" y="67"/>
                    <a:pt x="0" y="430"/>
                    <a:pt x="54" y="830"/>
                  </a:cubicBezTo>
                  <a:cubicBezTo>
                    <a:pt x="106" y="1190"/>
                    <a:pt x="417" y="1450"/>
                    <a:pt x="770" y="1450"/>
                  </a:cubicBezTo>
                  <a:cubicBezTo>
                    <a:pt x="805" y="1450"/>
                    <a:pt x="840" y="1447"/>
                    <a:pt x="875" y="1442"/>
                  </a:cubicBezTo>
                  <a:cubicBezTo>
                    <a:pt x="1270" y="1389"/>
                    <a:pt x="1549" y="1020"/>
                    <a:pt x="1492" y="626"/>
                  </a:cubicBezTo>
                  <a:cubicBezTo>
                    <a:pt x="1439" y="262"/>
                    <a:pt x="1129" y="1"/>
                    <a:pt x="77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8"/>
            <p:cNvSpPr/>
            <p:nvPr/>
          </p:nvSpPr>
          <p:spPr>
            <a:xfrm>
              <a:off x="1175200" y="1089437"/>
              <a:ext cx="377532" cy="354662"/>
            </a:xfrm>
            <a:custGeom>
              <a:rect b="b" l="l" r="r" t="t"/>
              <a:pathLst>
                <a:path extrusionOk="0" h="3024" w="3219">
                  <a:moveTo>
                    <a:pt x="2538" y="1"/>
                  </a:moveTo>
                  <a:cubicBezTo>
                    <a:pt x="2517" y="1"/>
                    <a:pt x="2494" y="8"/>
                    <a:pt x="2477" y="23"/>
                  </a:cubicBezTo>
                  <a:lnTo>
                    <a:pt x="40" y="2207"/>
                  </a:lnTo>
                  <a:cubicBezTo>
                    <a:pt x="5" y="2242"/>
                    <a:pt x="1" y="2301"/>
                    <a:pt x="36" y="2336"/>
                  </a:cubicBezTo>
                  <a:lnTo>
                    <a:pt x="653" y="3024"/>
                  </a:lnTo>
                  <a:lnTo>
                    <a:pt x="3219" y="716"/>
                  </a:lnTo>
                  <a:lnTo>
                    <a:pt x="2601" y="28"/>
                  </a:lnTo>
                  <a:cubicBezTo>
                    <a:pt x="2585" y="9"/>
                    <a:pt x="2562" y="1"/>
                    <a:pt x="25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8"/>
            <p:cNvSpPr/>
            <p:nvPr/>
          </p:nvSpPr>
          <p:spPr>
            <a:xfrm>
              <a:off x="1251668" y="1376780"/>
              <a:ext cx="154813" cy="180263"/>
            </a:xfrm>
            <a:custGeom>
              <a:rect b="b" l="l" r="r" t="t"/>
              <a:pathLst>
                <a:path extrusionOk="0" h="1537" w="1320">
                  <a:moveTo>
                    <a:pt x="635" y="1"/>
                  </a:moveTo>
                  <a:lnTo>
                    <a:pt x="1" y="574"/>
                  </a:lnTo>
                  <a:lnTo>
                    <a:pt x="782" y="1439"/>
                  </a:lnTo>
                  <a:cubicBezTo>
                    <a:pt x="840" y="1502"/>
                    <a:pt x="920" y="1537"/>
                    <a:pt x="1004" y="1537"/>
                  </a:cubicBezTo>
                  <a:lnTo>
                    <a:pt x="1319" y="1537"/>
                  </a:lnTo>
                  <a:lnTo>
                    <a:pt x="6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8"/>
            <p:cNvSpPr/>
            <p:nvPr/>
          </p:nvSpPr>
          <p:spPr>
            <a:xfrm>
              <a:off x="1726430" y="1173763"/>
              <a:ext cx="400402" cy="712726"/>
            </a:xfrm>
            <a:custGeom>
              <a:rect b="b" l="l" r="r" t="t"/>
              <a:pathLst>
                <a:path extrusionOk="0" h="6077" w="3414">
                  <a:moveTo>
                    <a:pt x="0" y="1"/>
                  </a:moveTo>
                  <a:lnTo>
                    <a:pt x="0" y="1785"/>
                  </a:lnTo>
                  <a:lnTo>
                    <a:pt x="1487" y="3499"/>
                  </a:lnTo>
                  <a:cubicBezTo>
                    <a:pt x="1709" y="3623"/>
                    <a:pt x="1874" y="3840"/>
                    <a:pt x="1913" y="4112"/>
                  </a:cubicBezTo>
                  <a:cubicBezTo>
                    <a:pt x="1975" y="4564"/>
                    <a:pt x="1665" y="4981"/>
                    <a:pt x="1213" y="5044"/>
                  </a:cubicBezTo>
                  <a:cubicBezTo>
                    <a:pt x="1173" y="5049"/>
                    <a:pt x="1133" y="5052"/>
                    <a:pt x="1093" y="5052"/>
                  </a:cubicBezTo>
                  <a:cubicBezTo>
                    <a:pt x="866" y="5052"/>
                    <a:pt x="654" y="4958"/>
                    <a:pt x="502" y="4804"/>
                  </a:cubicBezTo>
                  <a:lnTo>
                    <a:pt x="0" y="4511"/>
                  </a:lnTo>
                  <a:lnTo>
                    <a:pt x="0" y="6077"/>
                  </a:lnTo>
                  <a:lnTo>
                    <a:pt x="1270" y="6077"/>
                  </a:lnTo>
                  <a:cubicBezTo>
                    <a:pt x="1403" y="6077"/>
                    <a:pt x="1523" y="5997"/>
                    <a:pt x="1576" y="5878"/>
                  </a:cubicBezTo>
                  <a:lnTo>
                    <a:pt x="3413" y="1732"/>
                  </a:lnTo>
                  <a:lnTo>
                    <a:pt x="1487" y="1"/>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8"/>
            <p:cNvSpPr/>
            <p:nvPr/>
          </p:nvSpPr>
          <p:spPr>
            <a:xfrm>
              <a:off x="1726430" y="1103628"/>
              <a:ext cx="127603" cy="70252"/>
            </a:xfrm>
            <a:custGeom>
              <a:rect b="b" l="l" r="r" t="t"/>
              <a:pathLst>
                <a:path extrusionOk="0" h="599" w="1088">
                  <a:moveTo>
                    <a:pt x="0" y="0"/>
                  </a:moveTo>
                  <a:lnTo>
                    <a:pt x="0" y="599"/>
                  </a:lnTo>
                  <a:lnTo>
                    <a:pt x="1088" y="599"/>
                  </a:lnTo>
                  <a:lnTo>
                    <a:pt x="108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8"/>
            <p:cNvSpPr/>
            <p:nvPr/>
          </p:nvSpPr>
          <p:spPr>
            <a:xfrm>
              <a:off x="1726430" y="998425"/>
              <a:ext cx="192695" cy="105320"/>
            </a:xfrm>
            <a:custGeom>
              <a:rect b="b" l="l" r="r" t="t"/>
              <a:pathLst>
                <a:path extrusionOk="0" h="898" w="1643">
                  <a:moveTo>
                    <a:pt x="0" y="0"/>
                  </a:moveTo>
                  <a:lnTo>
                    <a:pt x="0" y="897"/>
                  </a:lnTo>
                  <a:lnTo>
                    <a:pt x="1443" y="897"/>
                  </a:lnTo>
                  <a:cubicBezTo>
                    <a:pt x="1554" y="897"/>
                    <a:pt x="1643" y="808"/>
                    <a:pt x="1643" y="697"/>
                  </a:cubicBezTo>
                  <a:lnTo>
                    <a:pt x="1643" y="205"/>
                  </a:lnTo>
                  <a:cubicBezTo>
                    <a:pt x="1643" y="89"/>
                    <a:pt x="1554"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8"/>
            <p:cNvSpPr/>
            <p:nvPr/>
          </p:nvSpPr>
          <p:spPr>
            <a:xfrm>
              <a:off x="1726430" y="1383113"/>
              <a:ext cx="174516" cy="201139"/>
            </a:xfrm>
            <a:custGeom>
              <a:rect b="b" l="l" r="r" t="t"/>
              <a:pathLst>
                <a:path extrusionOk="0" h="1715" w="1488">
                  <a:moveTo>
                    <a:pt x="0" y="0"/>
                  </a:moveTo>
                  <a:lnTo>
                    <a:pt x="0" y="307"/>
                  </a:lnTo>
                  <a:lnTo>
                    <a:pt x="1133" y="1616"/>
                  </a:lnTo>
                  <a:cubicBezTo>
                    <a:pt x="1262" y="1625"/>
                    <a:pt x="1381" y="1661"/>
                    <a:pt x="1487" y="1714"/>
                  </a:cubicBezTo>
                  <a:lnTo>
                    <a:pt x="0" y="0"/>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8"/>
            <p:cNvSpPr/>
            <p:nvPr/>
          </p:nvSpPr>
          <p:spPr>
            <a:xfrm>
              <a:off x="1751411" y="1572642"/>
              <a:ext cx="206769" cy="193751"/>
            </a:xfrm>
            <a:custGeom>
              <a:rect b="b" l="l" r="r" t="t"/>
              <a:pathLst>
                <a:path extrusionOk="0" h="1652" w="1763">
                  <a:moveTo>
                    <a:pt x="883" y="377"/>
                  </a:moveTo>
                  <a:cubicBezTo>
                    <a:pt x="1104" y="377"/>
                    <a:pt x="1296" y="537"/>
                    <a:pt x="1328" y="764"/>
                  </a:cubicBezTo>
                  <a:cubicBezTo>
                    <a:pt x="1363" y="1008"/>
                    <a:pt x="1194" y="1238"/>
                    <a:pt x="946" y="1274"/>
                  </a:cubicBezTo>
                  <a:cubicBezTo>
                    <a:pt x="925" y="1277"/>
                    <a:pt x="903" y="1279"/>
                    <a:pt x="882" y="1279"/>
                  </a:cubicBezTo>
                  <a:cubicBezTo>
                    <a:pt x="659" y="1279"/>
                    <a:pt x="468" y="1115"/>
                    <a:pt x="436" y="892"/>
                  </a:cubicBezTo>
                  <a:cubicBezTo>
                    <a:pt x="400" y="643"/>
                    <a:pt x="573" y="412"/>
                    <a:pt x="817" y="381"/>
                  </a:cubicBezTo>
                  <a:cubicBezTo>
                    <a:pt x="839" y="378"/>
                    <a:pt x="861" y="377"/>
                    <a:pt x="883" y="377"/>
                  </a:cubicBezTo>
                  <a:close/>
                  <a:moveTo>
                    <a:pt x="920" y="0"/>
                  </a:moveTo>
                  <a:cubicBezTo>
                    <a:pt x="871" y="0"/>
                    <a:pt x="817" y="0"/>
                    <a:pt x="764" y="9"/>
                  </a:cubicBezTo>
                  <a:cubicBezTo>
                    <a:pt x="316" y="76"/>
                    <a:pt x="0" y="492"/>
                    <a:pt x="63" y="945"/>
                  </a:cubicBezTo>
                  <a:cubicBezTo>
                    <a:pt x="72" y="981"/>
                    <a:pt x="80" y="1016"/>
                    <a:pt x="90" y="1051"/>
                  </a:cubicBezTo>
                  <a:cubicBezTo>
                    <a:pt x="125" y="1185"/>
                    <a:pt x="196" y="1305"/>
                    <a:pt x="289" y="1403"/>
                  </a:cubicBezTo>
                  <a:cubicBezTo>
                    <a:pt x="441" y="1557"/>
                    <a:pt x="653" y="1651"/>
                    <a:pt x="880" y="1651"/>
                  </a:cubicBezTo>
                  <a:cubicBezTo>
                    <a:pt x="920" y="1651"/>
                    <a:pt x="960" y="1648"/>
                    <a:pt x="1000" y="1643"/>
                  </a:cubicBezTo>
                  <a:cubicBezTo>
                    <a:pt x="1452" y="1580"/>
                    <a:pt x="1762" y="1163"/>
                    <a:pt x="1700" y="711"/>
                  </a:cubicBezTo>
                  <a:cubicBezTo>
                    <a:pt x="1661" y="439"/>
                    <a:pt x="1496" y="222"/>
                    <a:pt x="1274" y="98"/>
                  </a:cubicBezTo>
                  <a:cubicBezTo>
                    <a:pt x="1168" y="45"/>
                    <a:pt x="1049" y="9"/>
                    <a:pt x="920"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8"/>
            <p:cNvSpPr/>
            <p:nvPr/>
          </p:nvSpPr>
          <p:spPr>
            <a:xfrm>
              <a:off x="1798207" y="1616741"/>
              <a:ext cx="113060" cy="105906"/>
            </a:xfrm>
            <a:custGeom>
              <a:rect b="b" l="l" r="r" t="t"/>
              <a:pathLst>
                <a:path extrusionOk="0" h="903" w="964">
                  <a:moveTo>
                    <a:pt x="484" y="1"/>
                  </a:moveTo>
                  <a:cubicBezTo>
                    <a:pt x="462" y="1"/>
                    <a:pt x="440" y="2"/>
                    <a:pt x="418" y="5"/>
                  </a:cubicBezTo>
                  <a:cubicBezTo>
                    <a:pt x="174" y="36"/>
                    <a:pt x="1" y="267"/>
                    <a:pt x="37" y="516"/>
                  </a:cubicBezTo>
                  <a:cubicBezTo>
                    <a:pt x="69" y="739"/>
                    <a:pt x="260" y="903"/>
                    <a:pt x="483" y="903"/>
                  </a:cubicBezTo>
                  <a:cubicBezTo>
                    <a:pt x="504" y="903"/>
                    <a:pt x="526" y="901"/>
                    <a:pt x="547" y="898"/>
                  </a:cubicBezTo>
                  <a:cubicBezTo>
                    <a:pt x="795" y="862"/>
                    <a:pt x="964" y="632"/>
                    <a:pt x="929" y="388"/>
                  </a:cubicBezTo>
                  <a:cubicBezTo>
                    <a:pt x="897" y="161"/>
                    <a:pt x="705" y="1"/>
                    <a:pt x="484"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8"/>
            <p:cNvSpPr/>
            <p:nvPr/>
          </p:nvSpPr>
          <p:spPr>
            <a:xfrm>
              <a:off x="1900830" y="1101399"/>
              <a:ext cx="368619" cy="342699"/>
            </a:xfrm>
            <a:custGeom>
              <a:rect b="b" l="l" r="r" t="t"/>
              <a:pathLst>
                <a:path extrusionOk="0" h="2922" w="3143">
                  <a:moveTo>
                    <a:pt x="705" y="0"/>
                  </a:moveTo>
                  <a:cubicBezTo>
                    <a:pt x="613" y="0"/>
                    <a:pt x="520" y="38"/>
                    <a:pt x="453" y="112"/>
                  </a:cubicBezTo>
                  <a:lnTo>
                    <a:pt x="0" y="618"/>
                  </a:lnTo>
                  <a:lnTo>
                    <a:pt x="1932" y="2349"/>
                  </a:lnTo>
                  <a:lnTo>
                    <a:pt x="2565" y="2922"/>
                  </a:lnTo>
                  <a:lnTo>
                    <a:pt x="3018" y="2416"/>
                  </a:lnTo>
                  <a:cubicBezTo>
                    <a:pt x="3143" y="2279"/>
                    <a:pt x="3134" y="2066"/>
                    <a:pt x="2991" y="1941"/>
                  </a:cubicBezTo>
                  <a:lnTo>
                    <a:pt x="928" y="85"/>
                  </a:lnTo>
                  <a:cubicBezTo>
                    <a:pt x="865" y="28"/>
                    <a:pt x="785" y="0"/>
                    <a:pt x="7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8"/>
            <p:cNvSpPr/>
            <p:nvPr/>
          </p:nvSpPr>
          <p:spPr>
            <a:xfrm>
              <a:off x="2047082" y="1376780"/>
              <a:ext cx="154696" cy="180263"/>
            </a:xfrm>
            <a:custGeom>
              <a:rect b="b" l="l" r="r" t="t"/>
              <a:pathLst>
                <a:path extrusionOk="0" h="1537" w="1319">
                  <a:moveTo>
                    <a:pt x="685" y="1"/>
                  </a:moveTo>
                  <a:lnTo>
                    <a:pt x="1" y="1537"/>
                  </a:lnTo>
                  <a:lnTo>
                    <a:pt x="316" y="1537"/>
                  </a:lnTo>
                  <a:cubicBezTo>
                    <a:pt x="400" y="1537"/>
                    <a:pt x="480" y="1502"/>
                    <a:pt x="538" y="1439"/>
                  </a:cubicBezTo>
                  <a:lnTo>
                    <a:pt x="1318" y="574"/>
                  </a:lnTo>
                  <a:lnTo>
                    <a:pt x="6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118"/>
          <p:cNvGrpSpPr/>
          <p:nvPr/>
        </p:nvGrpSpPr>
        <p:grpSpPr>
          <a:xfrm>
            <a:off x="4796150" y="1387224"/>
            <a:ext cx="343461" cy="343416"/>
            <a:chOff x="579125" y="1297700"/>
            <a:chExt cx="888184" cy="888070"/>
          </a:xfrm>
        </p:grpSpPr>
        <p:sp>
          <p:nvSpPr>
            <p:cNvPr id="2824" name="Google Shape;2824;p118"/>
            <p:cNvSpPr/>
            <p:nvPr/>
          </p:nvSpPr>
          <p:spPr>
            <a:xfrm>
              <a:off x="579125" y="1297700"/>
              <a:ext cx="888182" cy="888070"/>
            </a:xfrm>
            <a:custGeom>
              <a:rect b="b" l="l" r="r" t="t"/>
              <a:pathLst>
                <a:path extrusionOk="0" h="7914" w="7915">
                  <a:moveTo>
                    <a:pt x="3955" y="0"/>
                  </a:moveTo>
                  <a:cubicBezTo>
                    <a:pt x="1771" y="0"/>
                    <a:pt x="0" y="1771"/>
                    <a:pt x="0" y="3954"/>
                  </a:cubicBezTo>
                  <a:cubicBezTo>
                    <a:pt x="0" y="6142"/>
                    <a:pt x="1771" y="7914"/>
                    <a:pt x="3955" y="7914"/>
                  </a:cubicBezTo>
                  <a:cubicBezTo>
                    <a:pt x="6143" y="7914"/>
                    <a:pt x="7915" y="6142"/>
                    <a:pt x="7915" y="3954"/>
                  </a:cubicBezTo>
                  <a:cubicBezTo>
                    <a:pt x="7915" y="1771"/>
                    <a:pt x="6143" y="0"/>
                    <a:pt x="39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8"/>
            <p:cNvSpPr/>
            <p:nvPr/>
          </p:nvSpPr>
          <p:spPr>
            <a:xfrm>
              <a:off x="649821" y="1368284"/>
              <a:ext cx="746679" cy="746791"/>
            </a:xfrm>
            <a:custGeom>
              <a:rect b="b" l="l" r="r" t="t"/>
              <a:pathLst>
                <a:path extrusionOk="0" h="6655" w="6654">
                  <a:moveTo>
                    <a:pt x="3325" y="1"/>
                  </a:moveTo>
                  <a:cubicBezTo>
                    <a:pt x="1488" y="1"/>
                    <a:pt x="1" y="1488"/>
                    <a:pt x="1" y="3325"/>
                  </a:cubicBezTo>
                  <a:cubicBezTo>
                    <a:pt x="1" y="5167"/>
                    <a:pt x="1488" y="6654"/>
                    <a:pt x="3325" y="6654"/>
                  </a:cubicBezTo>
                  <a:cubicBezTo>
                    <a:pt x="5163" y="6654"/>
                    <a:pt x="6654" y="5167"/>
                    <a:pt x="6654" y="3325"/>
                  </a:cubicBezTo>
                  <a:cubicBezTo>
                    <a:pt x="6654" y="1488"/>
                    <a:pt x="5163" y="1"/>
                    <a:pt x="3325"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8"/>
            <p:cNvSpPr/>
            <p:nvPr/>
          </p:nvSpPr>
          <p:spPr>
            <a:xfrm>
              <a:off x="734432" y="1441561"/>
              <a:ext cx="576897" cy="305449"/>
            </a:xfrm>
            <a:custGeom>
              <a:rect b="b" l="l" r="r" t="t"/>
              <a:pathLst>
                <a:path extrusionOk="0" h="2722" w="5141">
                  <a:moveTo>
                    <a:pt x="2571" y="1"/>
                  </a:moveTo>
                  <a:cubicBezTo>
                    <a:pt x="2487" y="1"/>
                    <a:pt x="2420" y="67"/>
                    <a:pt x="2420" y="151"/>
                  </a:cubicBezTo>
                  <a:lnTo>
                    <a:pt x="2420" y="888"/>
                  </a:lnTo>
                  <a:cubicBezTo>
                    <a:pt x="2069" y="919"/>
                    <a:pt x="1750" y="1056"/>
                    <a:pt x="1492" y="1275"/>
                  </a:cubicBezTo>
                  <a:lnTo>
                    <a:pt x="969" y="751"/>
                  </a:lnTo>
                  <a:cubicBezTo>
                    <a:pt x="940" y="722"/>
                    <a:pt x="901" y="707"/>
                    <a:pt x="863" y="707"/>
                  </a:cubicBezTo>
                  <a:cubicBezTo>
                    <a:pt x="824" y="707"/>
                    <a:pt x="785" y="722"/>
                    <a:pt x="756" y="751"/>
                  </a:cubicBezTo>
                  <a:cubicBezTo>
                    <a:pt x="699" y="808"/>
                    <a:pt x="699" y="906"/>
                    <a:pt x="756" y="964"/>
                  </a:cubicBezTo>
                  <a:lnTo>
                    <a:pt x="1275" y="1488"/>
                  </a:lnTo>
                  <a:cubicBezTo>
                    <a:pt x="1062" y="1744"/>
                    <a:pt x="924" y="2064"/>
                    <a:pt x="889" y="2414"/>
                  </a:cubicBezTo>
                  <a:lnTo>
                    <a:pt x="152" y="2414"/>
                  </a:lnTo>
                  <a:cubicBezTo>
                    <a:pt x="72" y="2414"/>
                    <a:pt x="1" y="2486"/>
                    <a:pt x="1" y="2570"/>
                  </a:cubicBezTo>
                  <a:cubicBezTo>
                    <a:pt x="1" y="2650"/>
                    <a:pt x="72" y="2721"/>
                    <a:pt x="152" y="2721"/>
                  </a:cubicBezTo>
                  <a:lnTo>
                    <a:pt x="1035" y="2721"/>
                  </a:lnTo>
                  <a:cubicBezTo>
                    <a:pt x="1119" y="2721"/>
                    <a:pt x="1186" y="2650"/>
                    <a:pt x="1186" y="2570"/>
                  </a:cubicBezTo>
                  <a:cubicBezTo>
                    <a:pt x="1186" y="1802"/>
                    <a:pt x="1807" y="1181"/>
                    <a:pt x="2571" y="1181"/>
                  </a:cubicBezTo>
                  <a:cubicBezTo>
                    <a:pt x="3335" y="1181"/>
                    <a:pt x="3956" y="1802"/>
                    <a:pt x="3956" y="2570"/>
                  </a:cubicBezTo>
                  <a:cubicBezTo>
                    <a:pt x="3956" y="2650"/>
                    <a:pt x="4027" y="2721"/>
                    <a:pt x="4111" y="2721"/>
                  </a:cubicBezTo>
                  <a:lnTo>
                    <a:pt x="4990" y="2721"/>
                  </a:lnTo>
                  <a:cubicBezTo>
                    <a:pt x="5074" y="2721"/>
                    <a:pt x="5140" y="2650"/>
                    <a:pt x="5140" y="2570"/>
                  </a:cubicBezTo>
                  <a:cubicBezTo>
                    <a:pt x="5140" y="2486"/>
                    <a:pt x="5074" y="2414"/>
                    <a:pt x="4990" y="2414"/>
                  </a:cubicBezTo>
                  <a:lnTo>
                    <a:pt x="4253" y="2414"/>
                  </a:lnTo>
                  <a:cubicBezTo>
                    <a:pt x="4222" y="2064"/>
                    <a:pt x="4085" y="1744"/>
                    <a:pt x="3868" y="1488"/>
                  </a:cubicBezTo>
                  <a:lnTo>
                    <a:pt x="4391" y="964"/>
                  </a:lnTo>
                  <a:cubicBezTo>
                    <a:pt x="4448" y="906"/>
                    <a:pt x="4448" y="808"/>
                    <a:pt x="4391" y="751"/>
                  </a:cubicBezTo>
                  <a:cubicBezTo>
                    <a:pt x="4360" y="722"/>
                    <a:pt x="4321" y="707"/>
                    <a:pt x="4282" y="707"/>
                  </a:cubicBezTo>
                  <a:cubicBezTo>
                    <a:pt x="4243" y="707"/>
                    <a:pt x="4204" y="722"/>
                    <a:pt x="4173" y="751"/>
                  </a:cubicBezTo>
                  <a:lnTo>
                    <a:pt x="3654" y="1275"/>
                  </a:lnTo>
                  <a:cubicBezTo>
                    <a:pt x="3397" y="1056"/>
                    <a:pt x="3077" y="919"/>
                    <a:pt x="2722" y="888"/>
                  </a:cubicBezTo>
                  <a:lnTo>
                    <a:pt x="2722" y="151"/>
                  </a:lnTo>
                  <a:cubicBezTo>
                    <a:pt x="2722" y="67"/>
                    <a:pt x="2655" y="1"/>
                    <a:pt x="2571"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8"/>
            <p:cNvSpPr/>
            <p:nvPr/>
          </p:nvSpPr>
          <p:spPr>
            <a:xfrm>
              <a:off x="918353" y="1673623"/>
              <a:ext cx="209281" cy="364699"/>
            </a:xfrm>
            <a:custGeom>
              <a:rect b="b" l="l" r="r" t="t"/>
              <a:pathLst>
                <a:path extrusionOk="0" h="3250" w="1865">
                  <a:moveTo>
                    <a:pt x="932" y="0"/>
                  </a:moveTo>
                  <a:lnTo>
                    <a:pt x="98" y="1913"/>
                  </a:lnTo>
                  <a:lnTo>
                    <a:pt x="102" y="1913"/>
                  </a:lnTo>
                  <a:cubicBezTo>
                    <a:pt x="40" y="2034"/>
                    <a:pt x="0" y="2171"/>
                    <a:pt x="0" y="2317"/>
                  </a:cubicBezTo>
                  <a:cubicBezTo>
                    <a:pt x="0" y="2833"/>
                    <a:pt x="418" y="3249"/>
                    <a:pt x="932" y="3249"/>
                  </a:cubicBezTo>
                  <a:cubicBezTo>
                    <a:pt x="1447" y="3249"/>
                    <a:pt x="1864" y="2833"/>
                    <a:pt x="1864" y="2317"/>
                  </a:cubicBezTo>
                  <a:cubicBezTo>
                    <a:pt x="1864" y="2171"/>
                    <a:pt x="1829" y="2034"/>
                    <a:pt x="1766" y="1913"/>
                  </a:cubicBezTo>
                  <a:lnTo>
                    <a:pt x="1770" y="1913"/>
                  </a:lnTo>
                  <a:lnTo>
                    <a:pt x="932" y="0"/>
                  </a:ln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8"/>
            <p:cNvSpPr/>
            <p:nvPr/>
          </p:nvSpPr>
          <p:spPr>
            <a:xfrm>
              <a:off x="1022938" y="1297700"/>
              <a:ext cx="444371" cy="888070"/>
            </a:xfrm>
            <a:custGeom>
              <a:rect b="b" l="l" r="r" t="t"/>
              <a:pathLst>
                <a:path extrusionOk="0" h="7914" w="3960">
                  <a:moveTo>
                    <a:pt x="0" y="0"/>
                  </a:moveTo>
                  <a:lnTo>
                    <a:pt x="0" y="630"/>
                  </a:lnTo>
                  <a:cubicBezTo>
                    <a:pt x="1838" y="630"/>
                    <a:pt x="3329" y="2117"/>
                    <a:pt x="3329" y="3954"/>
                  </a:cubicBezTo>
                  <a:cubicBezTo>
                    <a:pt x="3329" y="5796"/>
                    <a:pt x="1838" y="7283"/>
                    <a:pt x="0" y="7283"/>
                  </a:cubicBezTo>
                  <a:lnTo>
                    <a:pt x="0" y="7914"/>
                  </a:lnTo>
                  <a:cubicBezTo>
                    <a:pt x="2188" y="7914"/>
                    <a:pt x="3960" y="6142"/>
                    <a:pt x="3960" y="3954"/>
                  </a:cubicBezTo>
                  <a:cubicBezTo>
                    <a:pt x="3960" y="1771"/>
                    <a:pt x="2188"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8"/>
            <p:cNvSpPr/>
            <p:nvPr/>
          </p:nvSpPr>
          <p:spPr>
            <a:xfrm>
              <a:off x="1022938" y="1368284"/>
              <a:ext cx="373564" cy="746791"/>
            </a:xfrm>
            <a:custGeom>
              <a:rect b="b" l="l" r="r" t="t"/>
              <a:pathLst>
                <a:path extrusionOk="0" h="6655" w="3329">
                  <a:moveTo>
                    <a:pt x="0" y="1"/>
                  </a:moveTo>
                  <a:lnTo>
                    <a:pt x="0" y="654"/>
                  </a:lnTo>
                  <a:cubicBezTo>
                    <a:pt x="84" y="654"/>
                    <a:pt x="151" y="720"/>
                    <a:pt x="151" y="804"/>
                  </a:cubicBezTo>
                  <a:lnTo>
                    <a:pt x="151" y="1541"/>
                  </a:lnTo>
                  <a:cubicBezTo>
                    <a:pt x="506" y="1572"/>
                    <a:pt x="826" y="1709"/>
                    <a:pt x="1083" y="1928"/>
                  </a:cubicBezTo>
                  <a:lnTo>
                    <a:pt x="1602" y="1404"/>
                  </a:lnTo>
                  <a:cubicBezTo>
                    <a:pt x="1633" y="1375"/>
                    <a:pt x="1672" y="1360"/>
                    <a:pt x="1711" y="1360"/>
                  </a:cubicBezTo>
                  <a:cubicBezTo>
                    <a:pt x="1750" y="1360"/>
                    <a:pt x="1789" y="1375"/>
                    <a:pt x="1820" y="1404"/>
                  </a:cubicBezTo>
                  <a:cubicBezTo>
                    <a:pt x="1877" y="1461"/>
                    <a:pt x="1877" y="1559"/>
                    <a:pt x="1820" y="1617"/>
                  </a:cubicBezTo>
                  <a:lnTo>
                    <a:pt x="1297" y="2141"/>
                  </a:lnTo>
                  <a:cubicBezTo>
                    <a:pt x="1514" y="2397"/>
                    <a:pt x="1651" y="2717"/>
                    <a:pt x="1682" y="3067"/>
                  </a:cubicBezTo>
                  <a:lnTo>
                    <a:pt x="2419" y="3067"/>
                  </a:lnTo>
                  <a:cubicBezTo>
                    <a:pt x="2503" y="3067"/>
                    <a:pt x="2569" y="3139"/>
                    <a:pt x="2569" y="3223"/>
                  </a:cubicBezTo>
                  <a:cubicBezTo>
                    <a:pt x="2569" y="3303"/>
                    <a:pt x="2503" y="3374"/>
                    <a:pt x="2419" y="3374"/>
                  </a:cubicBezTo>
                  <a:lnTo>
                    <a:pt x="1540" y="3374"/>
                  </a:lnTo>
                  <a:cubicBezTo>
                    <a:pt x="1456" y="3374"/>
                    <a:pt x="1385" y="3303"/>
                    <a:pt x="1385" y="3223"/>
                  </a:cubicBezTo>
                  <a:cubicBezTo>
                    <a:pt x="1385" y="2455"/>
                    <a:pt x="764" y="1834"/>
                    <a:pt x="0" y="1834"/>
                  </a:cubicBezTo>
                  <a:lnTo>
                    <a:pt x="0" y="2721"/>
                  </a:lnTo>
                  <a:lnTo>
                    <a:pt x="838" y="4634"/>
                  </a:lnTo>
                  <a:lnTo>
                    <a:pt x="834" y="4634"/>
                  </a:lnTo>
                  <a:cubicBezTo>
                    <a:pt x="897" y="4755"/>
                    <a:pt x="932" y="4892"/>
                    <a:pt x="932" y="5038"/>
                  </a:cubicBezTo>
                  <a:cubicBezTo>
                    <a:pt x="932" y="5554"/>
                    <a:pt x="515" y="5970"/>
                    <a:pt x="0" y="5970"/>
                  </a:cubicBezTo>
                  <a:lnTo>
                    <a:pt x="0" y="6654"/>
                  </a:lnTo>
                  <a:cubicBezTo>
                    <a:pt x="1838" y="6654"/>
                    <a:pt x="3329" y="5167"/>
                    <a:pt x="3329" y="3325"/>
                  </a:cubicBezTo>
                  <a:cubicBezTo>
                    <a:pt x="3329" y="1488"/>
                    <a:pt x="1838" y="1"/>
                    <a:pt x="0"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8"/>
            <p:cNvSpPr/>
            <p:nvPr/>
          </p:nvSpPr>
          <p:spPr>
            <a:xfrm>
              <a:off x="1022938" y="1441561"/>
              <a:ext cx="288393" cy="305449"/>
            </a:xfrm>
            <a:custGeom>
              <a:rect b="b" l="l" r="r" t="t"/>
              <a:pathLst>
                <a:path extrusionOk="0" h="2722" w="2570">
                  <a:moveTo>
                    <a:pt x="0" y="1"/>
                  </a:moveTo>
                  <a:lnTo>
                    <a:pt x="0" y="1181"/>
                  </a:lnTo>
                  <a:cubicBezTo>
                    <a:pt x="764" y="1181"/>
                    <a:pt x="1385" y="1802"/>
                    <a:pt x="1385" y="2570"/>
                  </a:cubicBezTo>
                  <a:cubicBezTo>
                    <a:pt x="1385" y="2650"/>
                    <a:pt x="1456" y="2721"/>
                    <a:pt x="1540" y="2721"/>
                  </a:cubicBezTo>
                  <a:lnTo>
                    <a:pt x="2419" y="2721"/>
                  </a:lnTo>
                  <a:cubicBezTo>
                    <a:pt x="2503" y="2721"/>
                    <a:pt x="2569" y="2650"/>
                    <a:pt x="2569" y="2570"/>
                  </a:cubicBezTo>
                  <a:cubicBezTo>
                    <a:pt x="2569" y="2486"/>
                    <a:pt x="2503" y="2414"/>
                    <a:pt x="2419" y="2414"/>
                  </a:cubicBezTo>
                  <a:lnTo>
                    <a:pt x="1682" y="2414"/>
                  </a:lnTo>
                  <a:cubicBezTo>
                    <a:pt x="1651" y="2064"/>
                    <a:pt x="1514" y="1744"/>
                    <a:pt x="1297" y="1488"/>
                  </a:cubicBezTo>
                  <a:lnTo>
                    <a:pt x="1820" y="964"/>
                  </a:lnTo>
                  <a:cubicBezTo>
                    <a:pt x="1877" y="906"/>
                    <a:pt x="1877" y="808"/>
                    <a:pt x="1820" y="751"/>
                  </a:cubicBezTo>
                  <a:cubicBezTo>
                    <a:pt x="1789" y="722"/>
                    <a:pt x="1750" y="707"/>
                    <a:pt x="1711" y="707"/>
                  </a:cubicBezTo>
                  <a:cubicBezTo>
                    <a:pt x="1672" y="707"/>
                    <a:pt x="1633" y="722"/>
                    <a:pt x="1602" y="751"/>
                  </a:cubicBezTo>
                  <a:lnTo>
                    <a:pt x="1083" y="1275"/>
                  </a:lnTo>
                  <a:cubicBezTo>
                    <a:pt x="826" y="1056"/>
                    <a:pt x="506" y="919"/>
                    <a:pt x="151" y="888"/>
                  </a:cubicBezTo>
                  <a:lnTo>
                    <a:pt x="151" y="151"/>
                  </a:lnTo>
                  <a:cubicBezTo>
                    <a:pt x="151" y="67"/>
                    <a:pt x="84" y="1"/>
                    <a:pt x="0"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8"/>
            <p:cNvSpPr/>
            <p:nvPr/>
          </p:nvSpPr>
          <p:spPr>
            <a:xfrm>
              <a:off x="1022938" y="1673623"/>
              <a:ext cx="104697" cy="364699"/>
            </a:xfrm>
            <a:custGeom>
              <a:rect b="b" l="l" r="r" t="t"/>
              <a:pathLst>
                <a:path extrusionOk="0" h="3250" w="933">
                  <a:moveTo>
                    <a:pt x="0" y="0"/>
                  </a:moveTo>
                  <a:lnTo>
                    <a:pt x="0" y="3249"/>
                  </a:lnTo>
                  <a:cubicBezTo>
                    <a:pt x="515" y="3249"/>
                    <a:pt x="932" y="2833"/>
                    <a:pt x="932" y="2317"/>
                  </a:cubicBezTo>
                  <a:cubicBezTo>
                    <a:pt x="932" y="2171"/>
                    <a:pt x="897" y="2034"/>
                    <a:pt x="834" y="1913"/>
                  </a:cubicBezTo>
                  <a:lnTo>
                    <a:pt x="838" y="1913"/>
                  </a:lnTo>
                  <a:lnTo>
                    <a:pt x="0" y="0"/>
                  </a:ln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2" name="Google Shape;2832;p118"/>
          <p:cNvSpPr txBox="1"/>
          <p:nvPr/>
        </p:nvSpPr>
        <p:spPr>
          <a:xfrm>
            <a:off x="4851125" y="2434900"/>
            <a:ext cx="3853500" cy="3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Krona One"/>
                <a:ea typeface="Krona One"/>
                <a:cs typeface="Krona One"/>
                <a:sym typeface="Krona One"/>
              </a:rPr>
              <a:t>Feature Encoding</a:t>
            </a:r>
            <a:endParaRPr sz="1200">
              <a:solidFill>
                <a:schemeClr val="accent4"/>
              </a:solidFill>
              <a:latin typeface="Krona One"/>
              <a:ea typeface="Krona One"/>
              <a:cs typeface="Krona One"/>
              <a:sym typeface="Krona One"/>
            </a:endParaRPr>
          </a:p>
        </p:txBody>
      </p:sp>
      <p:sp>
        <p:nvSpPr>
          <p:cNvPr id="2833" name="Google Shape;2833;p118"/>
          <p:cNvSpPr txBox="1"/>
          <p:nvPr/>
        </p:nvSpPr>
        <p:spPr>
          <a:xfrm>
            <a:off x="4875750" y="3790525"/>
            <a:ext cx="3758100" cy="3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Krona One"/>
                <a:ea typeface="Krona One"/>
                <a:cs typeface="Krona One"/>
                <a:sym typeface="Krona One"/>
              </a:rPr>
              <a:t>Feature Selection</a:t>
            </a:r>
            <a:endParaRPr sz="1200">
              <a:solidFill>
                <a:schemeClr val="accent4"/>
              </a:solidFill>
              <a:latin typeface="Krona One"/>
              <a:ea typeface="Krona One"/>
              <a:cs typeface="Krona One"/>
              <a:sym typeface="Krona One"/>
            </a:endParaRPr>
          </a:p>
        </p:txBody>
      </p:sp>
      <p:sp>
        <p:nvSpPr>
          <p:cNvPr id="2834" name="Google Shape;2834;p118"/>
          <p:cNvSpPr/>
          <p:nvPr/>
        </p:nvSpPr>
        <p:spPr>
          <a:xfrm>
            <a:off x="222775" y="712575"/>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5" name="Google Shape;2835;p118"/>
          <p:cNvSpPr/>
          <p:nvPr/>
        </p:nvSpPr>
        <p:spPr>
          <a:xfrm>
            <a:off x="4611275" y="712575"/>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6" name="Google Shape;2836;p118"/>
          <p:cNvSpPr/>
          <p:nvPr/>
        </p:nvSpPr>
        <p:spPr>
          <a:xfrm>
            <a:off x="4580725" y="2345050"/>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7" name="Google Shape;2837;p118"/>
          <p:cNvSpPr/>
          <p:nvPr/>
        </p:nvSpPr>
        <p:spPr>
          <a:xfrm>
            <a:off x="4580725" y="3692263"/>
            <a:ext cx="540000" cy="5400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38" name="Google Shape;2838;p118"/>
          <p:cNvPicPr preferRelativeResize="0"/>
          <p:nvPr/>
        </p:nvPicPr>
        <p:blipFill>
          <a:blip r:embed="rId5">
            <a:alphaModFix/>
          </a:blip>
          <a:stretch>
            <a:fillRect/>
          </a:stretch>
        </p:blipFill>
        <p:spPr>
          <a:xfrm>
            <a:off x="321025" y="810825"/>
            <a:ext cx="343500" cy="343500"/>
          </a:xfrm>
          <a:prstGeom prst="rect">
            <a:avLst/>
          </a:prstGeom>
          <a:noFill/>
          <a:ln>
            <a:noFill/>
          </a:ln>
        </p:spPr>
      </p:pic>
      <p:pic>
        <p:nvPicPr>
          <p:cNvPr id="2839" name="Google Shape;2839;p118"/>
          <p:cNvPicPr preferRelativeResize="0"/>
          <p:nvPr/>
        </p:nvPicPr>
        <p:blipFill>
          <a:blip r:embed="rId6">
            <a:alphaModFix/>
          </a:blip>
          <a:stretch>
            <a:fillRect/>
          </a:stretch>
        </p:blipFill>
        <p:spPr>
          <a:xfrm>
            <a:off x="4709525" y="806450"/>
            <a:ext cx="343500" cy="343500"/>
          </a:xfrm>
          <a:prstGeom prst="rect">
            <a:avLst/>
          </a:prstGeom>
          <a:noFill/>
          <a:ln>
            <a:noFill/>
          </a:ln>
        </p:spPr>
      </p:pic>
      <p:pic>
        <p:nvPicPr>
          <p:cNvPr id="2840" name="Google Shape;2840;p118"/>
          <p:cNvPicPr preferRelativeResize="0"/>
          <p:nvPr/>
        </p:nvPicPr>
        <p:blipFill>
          <a:blip r:embed="rId7">
            <a:alphaModFix/>
          </a:blip>
          <a:stretch>
            <a:fillRect/>
          </a:stretch>
        </p:blipFill>
        <p:spPr>
          <a:xfrm>
            <a:off x="4717075" y="2500422"/>
            <a:ext cx="267319" cy="267300"/>
          </a:xfrm>
          <a:prstGeom prst="rect">
            <a:avLst/>
          </a:prstGeom>
          <a:noFill/>
          <a:ln>
            <a:noFill/>
          </a:ln>
        </p:spPr>
      </p:pic>
      <p:sp>
        <p:nvSpPr>
          <p:cNvPr id="2841" name="Google Shape;2841;p118"/>
          <p:cNvSpPr txBox="1"/>
          <p:nvPr/>
        </p:nvSpPr>
        <p:spPr>
          <a:xfrm>
            <a:off x="5802550" y="41813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odometer, year, body_label, make_label, condition, trim_label, color_label, model_label, transmission_label</a:t>
            </a:r>
            <a:endParaRPr/>
          </a:p>
        </p:txBody>
      </p:sp>
      <p:sp>
        <p:nvSpPr>
          <p:cNvPr id="2842" name="Google Shape;2842;p118"/>
          <p:cNvSpPr txBox="1"/>
          <p:nvPr/>
        </p:nvSpPr>
        <p:spPr>
          <a:xfrm>
            <a:off x="4618100" y="4342600"/>
            <a:ext cx="10848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9 Fitur</a:t>
            </a:r>
            <a:endParaRPr sz="1000">
              <a:solidFill>
                <a:srgbClr val="FFFFFF"/>
              </a:solidFill>
              <a:latin typeface="Krona One"/>
              <a:ea typeface="Krona One"/>
              <a:cs typeface="Krona One"/>
              <a:sym typeface="Krona One"/>
            </a:endParaRPr>
          </a:p>
        </p:txBody>
      </p:sp>
      <p:pic>
        <p:nvPicPr>
          <p:cNvPr id="2843" name="Google Shape;2843;p118"/>
          <p:cNvPicPr preferRelativeResize="0"/>
          <p:nvPr/>
        </p:nvPicPr>
        <p:blipFill>
          <a:blip r:embed="rId8">
            <a:alphaModFix/>
          </a:blip>
          <a:stretch>
            <a:fillRect/>
          </a:stretch>
        </p:blipFill>
        <p:spPr>
          <a:xfrm>
            <a:off x="4678972" y="3790525"/>
            <a:ext cx="343500" cy="343500"/>
          </a:xfrm>
          <a:prstGeom prst="rect">
            <a:avLst/>
          </a:prstGeom>
          <a:noFill/>
          <a:ln>
            <a:noFill/>
          </a:ln>
        </p:spPr>
      </p:pic>
      <p:sp>
        <p:nvSpPr>
          <p:cNvPr id="2844" name="Google Shape;2844;p118"/>
          <p:cNvSpPr txBox="1"/>
          <p:nvPr/>
        </p:nvSpPr>
        <p:spPr>
          <a:xfrm>
            <a:off x="4618100" y="2965338"/>
            <a:ext cx="1084800" cy="540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Krona One"/>
                <a:ea typeface="Krona One"/>
                <a:cs typeface="Krona One"/>
                <a:sym typeface="Krona One"/>
              </a:rPr>
              <a:t>Label Encoding</a:t>
            </a:r>
            <a:endParaRPr sz="1000">
              <a:solidFill>
                <a:srgbClr val="FFFFFF"/>
              </a:solidFill>
              <a:latin typeface="Krona One"/>
              <a:ea typeface="Krona One"/>
              <a:cs typeface="Krona One"/>
              <a:sym typeface="Krona One"/>
            </a:endParaRPr>
          </a:p>
        </p:txBody>
      </p:sp>
      <p:sp>
        <p:nvSpPr>
          <p:cNvPr id="2845" name="Google Shape;2845;p118"/>
          <p:cNvSpPr txBox="1"/>
          <p:nvPr/>
        </p:nvSpPr>
        <p:spPr>
          <a:xfrm>
            <a:off x="5802550" y="2878375"/>
            <a:ext cx="290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‘Transmission’, ‘top_10_model’, ‘top_10_trim’, ‘top_10_body’, ‘top_10_color’, ‘top_10_make’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pic>
        <p:nvPicPr>
          <p:cNvPr id="2850" name="Google Shape;2850;p119"/>
          <p:cNvPicPr preferRelativeResize="0"/>
          <p:nvPr/>
        </p:nvPicPr>
        <p:blipFill rotWithShape="1">
          <a:blip r:embed="rId3">
            <a:alphaModFix/>
          </a:blip>
          <a:srcRect b="0" l="26584" r="6752" t="0"/>
          <a:stretch/>
        </p:blipFill>
        <p:spPr>
          <a:xfrm>
            <a:off x="4572000" y="0"/>
            <a:ext cx="4572001" cy="5143500"/>
          </a:xfrm>
          <a:prstGeom prst="rect">
            <a:avLst/>
          </a:prstGeom>
          <a:noFill/>
          <a:ln>
            <a:noFill/>
          </a:ln>
        </p:spPr>
      </p:pic>
      <p:grpSp>
        <p:nvGrpSpPr>
          <p:cNvPr id="2851" name="Google Shape;2851;p119"/>
          <p:cNvGrpSpPr/>
          <p:nvPr/>
        </p:nvGrpSpPr>
        <p:grpSpPr>
          <a:xfrm>
            <a:off x="1720810" y="541156"/>
            <a:ext cx="1367031" cy="807304"/>
            <a:chOff x="1506675" y="1426838"/>
            <a:chExt cx="1097400" cy="644400"/>
          </a:xfrm>
        </p:grpSpPr>
        <p:sp>
          <p:nvSpPr>
            <p:cNvPr id="2852" name="Google Shape;2852;p119"/>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9"/>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4" name="Google Shape;2854;p119"/>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55" name="Google Shape;2855;p119"/>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9"/>
          <p:cNvSpPr txBox="1"/>
          <p:nvPr>
            <p:ph idx="1" type="subTitle"/>
          </p:nvPr>
        </p:nvSpPr>
        <p:spPr>
          <a:xfrm>
            <a:off x="934275" y="1538250"/>
            <a:ext cx="30390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a:p>
            <a:pPr indent="0" lvl="0" marL="0" rtl="0" algn="ctr">
              <a:spcBef>
                <a:spcPts val="0"/>
              </a:spcBef>
              <a:spcAft>
                <a:spcPts val="0"/>
              </a:spcAft>
              <a:buNone/>
            </a:pPr>
            <a:r>
              <a:t/>
            </a:r>
            <a:endParaRPr/>
          </a:p>
        </p:txBody>
      </p:sp>
      <p:grpSp>
        <p:nvGrpSpPr>
          <p:cNvPr id="2857" name="Google Shape;2857;p119"/>
          <p:cNvGrpSpPr/>
          <p:nvPr/>
        </p:nvGrpSpPr>
        <p:grpSpPr>
          <a:xfrm>
            <a:off x="1425921" y="2887677"/>
            <a:ext cx="1956810" cy="1800937"/>
            <a:chOff x="713227" y="2981710"/>
            <a:chExt cx="1156780" cy="1064635"/>
          </a:xfrm>
        </p:grpSpPr>
        <p:sp>
          <p:nvSpPr>
            <p:cNvPr id="2858" name="Google Shape;2858;p119"/>
            <p:cNvSpPr/>
            <p:nvPr/>
          </p:nvSpPr>
          <p:spPr>
            <a:xfrm>
              <a:off x="713227" y="3352174"/>
              <a:ext cx="694296" cy="694171"/>
            </a:xfrm>
            <a:custGeom>
              <a:rect b="b" l="l" r="r" t="t"/>
              <a:pathLst>
                <a:path extrusionOk="0" h="5522" w="5523">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9"/>
            <p:cNvSpPr/>
            <p:nvPr/>
          </p:nvSpPr>
          <p:spPr>
            <a:xfrm>
              <a:off x="1060310" y="3352174"/>
              <a:ext cx="347211" cy="694171"/>
            </a:xfrm>
            <a:custGeom>
              <a:rect b="b" l="l" r="r" t="t"/>
              <a:pathLst>
                <a:path extrusionOk="0" h="5522" w="2762">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9"/>
            <p:cNvSpPr/>
            <p:nvPr/>
          </p:nvSpPr>
          <p:spPr>
            <a:xfrm>
              <a:off x="1356482" y="3114584"/>
              <a:ext cx="513525" cy="513400"/>
            </a:xfrm>
            <a:custGeom>
              <a:rect b="b" l="l" r="r" t="t"/>
              <a:pathLst>
                <a:path extrusionOk="0" h="4084" w="4085">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9"/>
            <p:cNvSpPr/>
            <p:nvPr/>
          </p:nvSpPr>
          <p:spPr>
            <a:xfrm>
              <a:off x="1613180" y="3114584"/>
              <a:ext cx="256826" cy="513400"/>
            </a:xfrm>
            <a:custGeom>
              <a:rect b="b" l="l" r="r" t="t"/>
              <a:pathLst>
                <a:path extrusionOk="0" h="4084" w="2043">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9"/>
            <p:cNvSpPr/>
            <p:nvPr/>
          </p:nvSpPr>
          <p:spPr>
            <a:xfrm>
              <a:off x="1032529" y="2981710"/>
              <a:ext cx="315784" cy="315406"/>
            </a:xfrm>
            <a:custGeom>
              <a:rect b="b" l="l" r="r" t="t"/>
              <a:pathLst>
                <a:path extrusionOk="0" h="2509" w="2512">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9"/>
            <p:cNvSpPr/>
            <p:nvPr/>
          </p:nvSpPr>
          <p:spPr>
            <a:xfrm>
              <a:off x="1190294" y="2981710"/>
              <a:ext cx="158017" cy="315406"/>
            </a:xfrm>
            <a:custGeom>
              <a:rect b="b" l="l" r="r" t="t"/>
              <a:pathLst>
                <a:path extrusionOk="0" h="2509" w="1257">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120"/>
          <p:cNvSpPr txBox="1"/>
          <p:nvPr>
            <p:ph type="title"/>
          </p:nvPr>
        </p:nvSpPr>
        <p:spPr>
          <a:xfrm>
            <a:off x="713257" y="2170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Comparison</a:t>
            </a:r>
            <a:endParaRPr/>
          </a:p>
        </p:txBody>
      </p:sp>
      <p:graphicFrame>
        <p:nvGraphicFramePr>
          <p:cNvPr id="2869" name="Google Shape;2869;p120"/>
          <p:cNvGraphicFramePr/>
          <p:nvPr/>
        </p:nvGraphicFramePr>
        <p:xfrm>
          <a:off x="638675" y="982663"/>
          <a:ext cx="3000000" cy="3000000"/>
        </p:xfrm>
        <a:graphic>
          <a:graphicData uri="http://schemas.openxmlformats.org/drawingml/2006/table">
            <a:tbl>
              <a:tblPr>
                <a:noFill/>
                <a:tableStyleId>{408378E4-B079-4B0E-B864-A245E983B8F7}</a:tableStyleId>
              </a:tblPr>
              <a:tblGrid>
                <a:gridCol w="1581400"/>
                <a:gridCol w="1257050"/>
                <a:gridCol w="1257050"/>
                <a:gridCol w="1257050"/>
                <a:gridCol w="1257050"/>
                <a:gridCol w="1257050"/>
              </a:tblGrid>
              <a:tr h="459675">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Algorithm</a:t>
                      </a:r>
                      <a:endParaRPr b="1"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RMSE</a:t>
                      </a:r>
                      <a:endParaRPr b="1"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MAE</a:t>
                      </a:r>
                      <a:endParaRPr b="1"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R</a:t>
                      </a:r>
                      <a:r>
                        <a:rPr b="1" baseline="30000" lang="en" sz="1200">
                          <a:solidFill>
                            <a:schemeClr val="dk1"/>
                          </a:solidFill>
                          <a:latin typeface="Ubuntu"/>
                          <a:ea typeface="Ubuntu"/>
                          <a:cs typeface="Ubuntu"/>
                          <a:sym typeface="Ubuntu"/>
                        </a:rPr>
                        <a:t>2</a:t>
                      </a:r>
                      <a:endParaRPr b="1" baseline="30000"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Train</a:t>
                      </a:r>
                      <a:endParaRPr b="1"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200">
                          <a:solidFill>
                            <a:schemeClr val="dk1"/>
                          </a:solidFill>
                          <a:latin typeface="Ubuntu"/>
                          <a:ea typeface="Ubuntu"/>
                          <a:cs typeface="Ubuntu"/>
                          <a:sym typeface="Ubuntu"/>
                        </a:rPr>
                        <a:t>Test</a:t>
                      </a:r>
                      <a:endParaRPr b="1" sz="12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59675">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Linear Regression</a:t>
                      </a:r>
                      <a:endParaRPr sz="1100">
                        <a:solidFill>
                          <a:schemeClr val="dk1"/>
                        </a:solidFill>
                        <a:latin typeface="Ubuntu"/>
                        <a:ea typeface="Ubuntu"/>
                        <a:cs typeface="Ubuntu"/>
                        <a:sym typeface="Ubuntu"/>
                      </a:endParaRPr>
                    </a:p>
                  </a:txBody>
                  <a:tcPr marT="51425" marB="5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5193.46</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4006.74</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0.537</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0.540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0.537</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675">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Decision Tree</a:t>
                      </a:r>
                      <a:endParaRPr sz="1100">
                        <a:solidFill>
                          <a:schemeClr val="dk1"/>
                        </a:solidFill>
                        <a:latin typeface="Ubuntu"/>
                        <a:ea typeface="Ubuntu"/>
                        <a:cs typeface="Ubuntu"/>
                        <a:sym typeface="Ubuntu"/>
                      </a:endParaRPr>
                    </a:p>
                  </a:txBody>
                  <a:tcPr marT="51425" marB="5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3581.19</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2447.57</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0.780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0.795</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0.780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675">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Random Forest</a:t>
                      </a:r>
                      <a:endParaRPr sz="1100">
                        <a:solidFill>
                          <a:schemeClr val="dk1"/>
                        </a:solidFill>
                        <a:latin typeface="Ubuntu"/>
                        <a:ea typeface="Ubuntu"/>
                        <a:cs typeface="Ubuntu"/>
                        <a:sym typeface="Ubuntu"/>
                      </a:endParaRPr>
                    </a:p>
                  </a:txBody>
                  <a:tcPr marT="51425" marB="5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3221.76</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2215.91</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0.810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0.903</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0.810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675">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XgBoost</a:t>
                      </a:r>
                      <a:endParaRPr sz="1100">
                        <a:solidFill>
                          <a:schemeClr val="dk1"/>
                        </a:solidFill>
                        <a:latin typeface="Ubuntu"/>
                        <a:ea typeface="Ubuntu"/>
                        <a:cs typeface="Ubuntu"/>
                        <a:sym typeface="Ubuntu"/>
                      </a:endParaRPr>
                    </a:p>
                  </a:txBody>
                  <a:tcPr marT="51425" marB="5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3359.42</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2296.73</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0.806</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0.818</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0.805</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59675">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LightGBM</a:t>
                      </a:r>
                      <a:endParaRPr sz="1100">
                        <a:solidFill>
                          <a:schemeClr val="dk1"/>
                        </a:solidFill>
                        <a:latin typeface="Ubuntu"/>
                        <a:ea typeface="Ubuntu"/>
                        <a:cs typeface="Ubuntu"/>
                        <a:sym typeface="Ubuntu"/>
                      </a:endParaRPr>
                    </a:p>
                  </a:txBody>
                  <a:tcPr marT="51425" marB="51425" marR="68575" marL="6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3294.39</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2244.70</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0.813</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0.822</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1100">
                          <a:solidFill>
                            <a:schemeClr val="dk1"/>
                          </a:solidFill>
                          <a:latin typeface="Ubuntu"/>
                          <a:ea typeface="Ubuntu"/>
                          <a:cs typeface="Ubuntu"/>
                          <a:sym typeface="Ubuntu"/>
                        </a:rPr>
                        <a:t>0.813</a:t>
                      </a:r>
                      <a:endParaRPr sz="11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r>
            </a:tbl>
          </a:graphicData>
        </a:graphic>
      </p:graphicFrame>
      <p:sp>
        <p:nvSpPr>
          <p:cNvPr id="2870" name="Google Shape;2870;p120"/>
          <p:cNvSpPr txBox="1"/>
          <p:nvPr/>
        </p:nvSpPr>
        <p:spPr>
          <a:xfrm>
            <a:off x="638700" y="3858475"/>
            <a:ext cx="7866600" cy="738900"/>
          </a:xfrm>
          <a:prstGeom prst="rect">
            <a:avLst/>
          </a:prstGeom>
          <a:solidFill>
            <a:srgbClr val="1F424C">
              <a:alpha val="22910"/>
            </a:srgbClr>
          </a:solid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AutoNum type="arabicPeriod"/>
            </a:pPr>
            <a:r>
              <a:rPr lang="en" sz="1200">
                <a:solidFill>
                  <a:schemeClr val="lt1"/>
                </a:solidFill>
              </a:rPr>
              <a:t>5 model algoritma sudah dilakukan </a:t>
            </a:r>
            <a:r>
              <a:rPr b="1" lang="en" sz="1200">
                <a:solidFill>
                  <a:schemeClr val="lt1"/>
                </a:solidFill>
              </a:rPr>
              <a:t>hyperparameter tuning</a:t>
            </a:r>
            <a:r>
              <a:rPr lang="en" sz="1200">
                <a:solidFill>
                  <a:schemeClr val="lt1"/>
                </a:solidFill>
              </a:rPr>
              <a:t>,</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Split data </a:t>
            </a:r>
            <a:r>
              <a:rPr b="1" lang="en" sz="1200">
                <a:solidFill>
                  <a:schemeClr val="lt1"/>
                </a:solidFill>
              </a:rPr>
              <a:t>train (70%)</a:t>
            </a:r>
            <a:r>
              <a:rPr lang="en" sz="1200">
                <a:solidFill>
                  <a:schemeClr val="lt1"/>
                </a:solidFill>
              </a:rPr>
              <a:t> dan </a:t>
            </a:r>
            <a:r>
              <a:rPr b="1" lang="en" sz="1200">
                <a:solidFill>
                  <a:schemeClr val="lt1"/>
                </a:solidFill>
              </a:rPr>
              <a:t>test (30%)</a:t>
            </a:r>
            <a:r>
              <a:rPr lang="en" sz="1200">
                <a:solidFill>
                  <a:schemeClr val="lt1"/>
                </a:solidFill>
              </a:rPr>
              <a:t> dari </a:t>
            </a:r>
            <a:r>
              <a:rPr b="1" lang="en" sz="1200">
                <a:solidFill>
                  <a:schemeClr val="lt1"/>
                </a:solidFill>
              </a:rPr>
              <a:t>506.992 rows</a:t>
            </a:r>
            <a:r>
              <a:rPr lang="en" sz="1200">
                <a:solidFill>
                  <a:schemeClr val="lt1"/>
                </a:solidFill>
              </a:rPr>
              <a:t>,</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Evaluasi metrics yang digunakan adalah </a:t>
            </a:r>
            <a:r>
              <a:rPr b="1" lang="en" sz="1200">
                <a:solidFill>
                  <a:schemeClr val="lt1"/>
                </a:solidFill>
              </a:rPr>
              <a:t>R</a:t>
            </a:r>
            <a:r>
              <a:rPr b="1" baseline="30000" lang="en" sz="1200">
                <a:solidFill>
                  <a:schemeClr val="lt1"/>
                </a:solidFill>
              </a:rPr>
              <a:t>2</a:t>
            </a:r>
            <a:r>
              <a:rPr lang="en" sz="1200">
                <a:solidFill>
                  <a:schemeClr val="lt1"/>
                </a:solidFill>
              </a:rPr>
              <a:t>,</a:t>
            </a:r>
            <a:r>
              <a:rPr b="1" baseline="30000" lang="en" sz="1200">
                <a:solidFill>
                  <a:schemeClr val="lt1"/>
                </a:solidFill>
              </a:rPr>
              <a:t>    </a:t>
            </a:r>
            <a:endParaRPr b="1" sz="1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121"/>
          <p:cNvSpPr txBox="1"/>
          <p:nvPr>
            <p:ph type="title"/>
          </p:nvPr>
        </p:nvSpPr>
        <p:spPr>
          <a:xfrm>
            <a:off x="713257" y="2170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Selected Model</a:t>
            </a:r>
            <a:endParaRPr/>
          </a:p>
        </p:txBody>
      </p:sp>
      <p:sp>
        <p:nvSpPr>
          <p:cNvPr id="2876" name="Google Shape;2876;p121"/>
          <p:cNvSpPr/>
          <p:nvPr/>
        </p:nvSpPr>
        <p:spPr>
          <a:xfrm>
            <a:off x="4202850" y="2173825"/>
            <a:ext cx="433500" cy="266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77" name="Google Shape;2877;p121"/>
          <p:cNvPicPr preferRelativeResize="0"/>
          <p:nvPr/>
        </p:nvPicPr>
        <p:blipFill>
          <a:blip r:embed="rId3">
            <a:alphaModFix/>
          </a:blip>
          <a:stretch>
            <a:fillRect/>
          </a:stretch>
        </p:blipFill>
        <p:spPr>
          <a:xfrm>
            <a:off x="3756813" y="754025"/>
            <a:ext cx="1325574" cy="662787"/>
          </a:xfrm>
          <a:prstGeom prst="rect">
            <a:avLst/>
          </a:prstGeom>
          <a:noFill/>
          <a:ln>
            <a:noFill/>
          </a:ln>
        </p:spPr>
      </p:pic>
      <p:sp>
        <p:nvSpPr>
          <p:cNvPr id="2878" name="Google Shape;2878;p121"/>
          <p:cNvSpPr txBox="1"/>
          <p:nvPr/>
        </p:nvSpPr>
        <p:spPr>
          <a:xfrm>
            <a:off x="1436338" y="3031725"/>
            <a:ext cx="2198700" cy="615600"/>
          </a:xfrm>
          <a:prstGeom prst="rect">
            <a:avLst/>
          </a:prstGeom>
          <a:solidFill>
            <a:srgbClr val="1F424C">
              <a:alpha val="2291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lt1"/>
                </a:solidFill>
              </a:rPr>
              <a:t>Before</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rPr>
              <a:t>Hyperparameter Tuning</a:t>
            </a:r>
            <a:endParaRPr i="0" sz="1400" u="none" cap="none" strike="noStrike">
              <a:solidFill>
                <a:schemeClr val="lt1"/>
              </a:solidFill>
            </a:endParaRPr>
          </a:p>
        </p:txBody>
      </p:sp>
      <p:grpSp>
        <p:nvGrpSpPr>
          <p:cNvPr id="2879" name="Google Shape;2879;p121"/>
          <p:cNvGrpSpPr/>
          <p:nvPr/>
        </p:nvGrpSpPr>
        <p:grpSpPr>
          <a:xfrm>
            <a:off x="1436364" y="1443875"/>
            <a:ext cx="2198648" cy="1370400"/>
            <a:chOff x="1283250" y="1443875"/>
            <a:chExt cx="1866900" cy="1370400"/>
          </a:xfrm>
        </p:grpSpPr>
        <p:sp>
          <p:nvSpPr>
            <p:cNvPr id="2880" name="Google Shape;2880;p121"/>
            <p:cNvSpPr/>
            <p:nvPr/>
          </p:nvSpPr>
          <p:spPr>
            <a:xfrm>
              <a:off x="1283250" y="1443875"/>
              <a:ext cx="1866900" cy="1370400"/>
            </a:xfrm>
            <a:prstGeom prst="wedgeRectCallout">
              <a:avLst>
                <a:gd fmla="val -20833" name="adj1"/>
                <a:gd fmla="val 62500" name="adj2"/>
              </a:avLst>
            </a:pr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21"/>
            <p:cNvSpPr txBox="1"/>
            <p:nvPr/>
          </p:nvSpPr>
          <p:spPr>
            <a:xfrm>
              <a:off x="1433100" y="2132850"/>
              <a:ext cx="1567200" cy="615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Train</a:t>
              </a:r>
              <a:r>
                <a:rPr lang="en">
                  <a:solidFill>
                    <a:srgbClr val="FFFFFF"/>
                  </a:solidFill>
                  <a:latin typeface="Ubuntu"/>
                  <a:ea typeface="Ubuntu"/>
                  <a:cs typeface="Ubuntu"/>
                  <a:sym typeface="Ubuntu"/>
                </a:rPr>
                <a:t>: 0.804</a:t>
              </a:r>
              <a:endParaRPr>
                <a:solidFill>
                  <a:srgbClr val="FFFFFF"/>
                </a:solidFill>
                <a:latin typeface="Ubuntu"/>
                <a:ea typeface="Ubuntu"/>
                <a:cs typeface="Ubuntu"/>
                <a:sym typeface="Ubuntu"/>
              </a:endParaRPr>
            </a:p>
            <a:p>
              <a:pPr indent="0" lvl="0" marL="0" rtl="0" algn="ctr">
                <a:spcBef>
                  <a:spcPts val="0"/>
                </a:spcBef>
                <a:spcAft>
                  <a:spcPts val="0"/>
                </a:spcAft>
                <a:buNone/>
              </a:pPr>
              <a:r>
                <a:rPr b="1" lang="en">
                  <a:solidFill>
                    <a:srgbClr val="FFFFFF"/>
                  </a:solidFill>
                  <a:latin typeface="Ubuntu"/>
                  <a:ea typeface="Ubuntu"/>
                  <a:cs typeface="Ubuntu"/>
                  <a:sym typeface="Ubuntu"/>
                </a:rPr>
                <a:t>Test</a:t>
              </a:r>
              <a:r>
                <a:rPr lang="en">
                  <a:solidFill>
                    <a:srgbClr val="FFFFFF"/>
                  </a:solidFill>
                  <a:latin typeface="Ubuntu"/>
                  <a:ea typeface="Ubuntu"/>
                  <a:cs typeface="Ubuntu"/>
                  <a:sym typeface="Ubuntu"/>
                </a:rPr>
                <a:t>: 0.803</a:t>
              </a:r>
              <a:endParaRPr>
                <a:solidFill>
                  <a:srgbClr val="FFFFFF"/>
                </a:solidFill>
                <a:latin typeface="Ubuntu"/>
                <a:ea typeface="Ubuntu"/>
                <a:cs typeface="Ubuntu"/>
                <a:sym typeface="Ubuntu"/>
              </a:endParaRPr>
            </a:p>
          </p:txBody>
        </p:sp>
        <p:grpSp>
          <p:nvGrpSpPr>
            <p:cNvPr id="2882" name="Google Shape;2882;p121"/>
            <p:cNvGrpSpPr/>
            <p:nvPr/>
          </p:nvGrpSpPr>
          <p:grpSpPr>
            <a:xfrm rot="-5400000">
              <a:off x="2451669" y="1479868"/>
              <a:ext cx="387611" cy="697014"/>
              <a:chOff x="4572011" y="858924"/>
              <a:chExt cx="1576938" cy="2835695"/>
            </a:xfrm>
          </p:grpSpPr>
          <p:sp>
            <p:nvSpPr>
              <p:cNvPr id="2883" name="Google Shape;2883;p121"/>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4" name="Google Shape;2884;p121"/>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5" name="Google Shape;2885;p121"/>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6" name="Google Shape;2886;p121"/>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87" name="Google Shape;2887;p121"/>
            <p:cNvSpPr txBox="1"/>
            <p:nvPr/>
          </p:nvSpPr>
          <p:spPr>
            <a:xfrm>
              <a:off x="1356401" y="1599775"/>
              <a:ext cx="987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Ubuntu"/>
                  <a:ea typeface="Ubuntu"/>
                  <a:cs typeface="Ubuntu"/>
                  <a:sym typeface="Ubuntu"/>
                </a:rPr>
                <a:t>R</a:t>
              </a:r>
              <a:r>
                <a:rPr b="1" baseline="30000" lang="en">
                  <a:solidFill>
                    <a:schemeClr val="lt1"/>
                  </a:solidFill>
                  <a:latin typeface="Ubuntu"/>
                  <a:ea typeface="Ubuntu"/>
                  <a:cs typeface="Ubuntu"/>
                  <a:sym typeface="Ubuntu"/>
                </a:rPr>
                <a:t>2</a:t>
              </a:r>
              <a:r>
                <a:rPr b="1" lang="en">
                  <a:solidFill>
                    <a:srgbClr val="FFFFFF"/>
                  </a:solidFill>
                  <a:latin typeface="Ubuntu"/>
                  <a:ea typeface="Ubuntu"/>
                  <a:cs typeface="Ubuntu"/>
                  <a:sym typeface="Ubuntu"/>
                </a:rPr>
                <a:t> Score: 0.803</a:t>
              </a:r>
              <a:endParaRPr b="1">
                <a:solidFill>
                  <a:srgbClr val="FFFFFF"/>
                </a:solidFill>
                <a:latin typeface="Ubuntu"/>
                <a:ea typeface="Ubuntu"/>
                <a:cs typeface="Ubuntu"/>
                <a:sym typeface="Ubuntu"/>
              </a:endParaRPr>
            </a:p>
          </p:txBody>
        </p:sp>
      </p:grpSp>
      <p:sp>
        <p:nvSpPr>
          <p:cNvPr id="2888" name="Google Shape;2888;p121"/>
          <p:cNvSpPr/>
          <p:nvPr/>
        </p:nvSpPr>
        <p:spPr>
          <a:xfrm rot="-5400000">
            <a:off x="2771325" y="627575"/>
            <a:ext cx="4459500" cy="1365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9" name="Google Shape;2889;p121"/>
          <p:cNvGrpSpPr/>
          <p:nvPr/>
        </p:nvGrpSpPr>
        <p:grpSpPr>
          <a:xfrm>
            <a:off x="5204202" y="1443875"/>
            <a:ext cx="2198648" cy="1370400"/>
            <a:chOff x="1283250" y="1443875"/>
            <a:chExt cx="1866900" cy="1370400"/>
          </a:xfrm>
        </p:grpSpPr>
        <p:sp>
          <p:nvSpPr>
            <p:cNvPr id="2890" name="Google Shape;2890;p121"/>
            <p:cNvSpPr/>
            <p:nvPr/>
          </p:nvSpPr>
          <p:spPr>
            <a:xfrm>
              <a:off x="1283250" y="1443875"/>
              <a:ext cx="1866900" cy="1370400"/>
            </a:xfrm>
            <a:prstGeom prst="wedgeRectCallout">
              <a:avLst>
                <a:gd fmla="val -20833" name="adj1"/>
                <a:gd fmla="val 62500" name="adj2"/>
              </a:avLst>
            </a:pr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21"/>
            <p:cNvSpPr txBox="1"/>
            <p:nvPr/>
          </p:nvSpPr>
          <p:spPr>
            <a:xfrm>
              <a:off x="1433100" y="2132850"/>
              <a:ext cx="1567200" cy="6156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Train</a:t>
              </a:r>
              <a:r>
                <a:rPr lang="en">
                  <a:solidFill>
                    <a:srgbClr val="FFFFFF"/>
                  </a:solidFill>
                  <a:latin typeface="Ubuntu"/>
                  <a:ea typeface="Ubuntu"/>
                  <a:cs typeface="Ubuntu"/>
                  <a:sym typeface="Ubuntu"/>
                </a:rPr>
                <a:t>: 0.822</a:t>
              </a:r>
              <a:endParaRPr>
                <a:solidFill>
                  <a:srgbClr val="FFFFFF"/>
                </a:solidFill>
                <a:latin typeface="Ubuntu"/>
                <a:ea typeface="Ubuntu"/>
                <a:cs typeface="Ubuntu"/>
                <a:sym typeface="Ubuntu"/>
              </a:endParaRPr>
            </a:p>
            <a:p>
              <a:pPr indent="0" lvl="0" marL="0" rtl="0" algn="ctr">
                <a:spcBef>
                  <a:spcPts val="0"/>
                </a:spcBef>
                <a:spcAft>
                  <a:spcPts val="0"/>
                </a:spcAft>
                <a:buNone/>
              </a:pPr>
              <a:r>
                <a:rPr b="1" lang="en">
                  <a:solidFill>
                    <a:srgbClr val="FFFFFF"/>
                  </a:solidFill>
                  <a:latin typeface="Ubuntu"/>
                  <a:ea typeface="Ubuntu"/>
                  <a:cs typeface="Ubuntu"/>
                  <a:sym typeface="Ubuntu"/>
                </a:rPr>
                <a:t>Test</a:t>
              </a:r>
              <a:r>
                <a:rPr lang="en">
                  <a:solidFill>
                    <a:srgbClr val="FFFFFF"/>
                  </a:solidFill>
                  <a:latin typeface="Ubuntu"/>
                  <a:ea typeface="Ubuntu"/>
                  <a:cs typeface="Ubuntu"/>
                  <a:sym typeface="Ubuntu"/>
                </a:rPr>
                <a:t>: 0.813</a:t>
              </a:r>
              <a:endParaRPr>
                <a:solidFill>
                  <a:srgbClr val="FFFFFF"/>
                </a:solidFill>
                <a:latin typeface="Ubuntu"/>
                <a:ea typeface="Ubuntu"/>
                <a:cs typeface="Ubuntu"/>
                <a:sym typeface="Ubuntu"/>
              </a:endParaRPr>
            </a:p>
          </p:txBody>
        </p:sp>
        <p:grpSp>
          <p:nvGrpSpPr>
            <p:cNvPr id="2892" name="Google Shape;2892;p121"/>
            <p:cNvGrpSpPr/>
            <p:nvPr/>
          </p:nvGrpSpPr>
          <p:grpSpPr>
            <a:xfrm rot="-5400000">
              <a:off x="2451669" y="1479868"/>
              <a:ext cx="387611" cy="697014"/>
              <a:chOff x="4572011" y="858924"/>
              <a:chExt cx="1576938" cy="2835695"/>
            </a:xfrm>
          </p:grpSpPr>
          <p:sp>
            <p:nvSpPr>
              <p:cNvPr id="2893" name="Google Shape;2893;p121"/>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4" name="Google Shape;2894;p121"/>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5" name="Google Shape;2895;p121"/>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6" name="Google Shape;2896;p121"/>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97" name="Google Shape;2897;p121"/>
            <p:cNvSpPr txBox="1"/>
            <p:nvPr/>
          </p:nvSpPr>
          <p:spPr>
            <a:xfrm>
              <a:off x="1356401" y="1599775"/>
              <a:ext cx="987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Ubuntu"/>
                  <a:ea typeface="Ubuntu"/>
                  <a:cs typeface="Ubuntu"/>
                  <a:sym typeface="Ubuntu"/>
                </a:rPr>
                <a:t>R</a:t>
              </a:r>
              <a:r>
                <a:rPr b="1" baseline="30000" lang="en">
                  <a:solidFill>
                    <a:schemeClr val="lt1"/>
                  </a:solidFill>
                  <a:latin typeface="Ubuntu"/>
                  <a:ea typeface="Ubuntu"/>
                  <a:cs typeface="Ubuntu"/>
                  <a:sym typeface="Ubuntu"/>
                </a:rPr>
                <a:t>2</a:t>
              </a:r>
              <a:r>
                <a:rPr b="1" lang="en">
                  <a:solidFill>
                    <a:srgbClr val="FFFFFF"/>
                  </a:solidFill>
                  <a:latin typeface="Ubuntu"/>
                  <a:ea typeface="Ubuntu"/>
                  <a:cs typeface="Ubuntu"/>
                  <a:sym typeface="Ubuntu"/>
                </a:rPr>
                <a:t> Score: 0.812</a:t>
              </a:r>
              <a:endParaRPr b="1">
                <a:solidFill>
                  <a:srgbClr val="FFFFFF"/>
                </a:solidFill>
                <a:latin typeface="Ubuntu"/>
                <a:ea typeface="Ubuntu"/>
                <a:cs typeface="Ubuntu"/>
                <a:sym typeface="Ubuntu"/>
              </a:endParaRPr>
            </a:p>
          </p:txBody>
        </p:sp>
      </p:grpSp>
      <p:pic>
        <p:nvPicPr>
          <p:cNvPr id="2898" name="Google Shape;2898;p121"/>
          <p:cNvPicPr preferRelativeResize="0"/>
          <p:nvPr/>
        </p:nvPicPr>
        <p:blipFill>
          <a:blip r:embed="rId4">
            <a:alphaModFix/>
          </a:blip>
          <a:stretch>
            <a:fillRect/>
          </a:stretch>
        </p:blipFill>
        <p:spPr>
          <a:xfrm>
            <a:off x="3756825" y="1602825"/>
            <a:ext cx="1167775" cy="1167775"/>
          </a:xfrm>
          <a:prstGeom prst="rect">
            <a:avLst/>
          </a:prstGeom>
          <a:noFill/>
          <a:ln>
            <a:noFill/>
          </a:ln>
        </p:spPr>
      </p:pic>
      <p:sp>
        <p:nvSpPr>
          <p:cNvPr id="2899" name="Google Shape;2899;p121"/>
          <p:cNvSpPr txBox="1"/>
          <p:nvPr/>
        </p:nvSpPr>
        <p:spPr>
          <a:xfrm>
            <a:off x="5204175" y="3031725"/>
            <a:ext cx="2198700" cy="615600"/>
          </a:xfrm>
          <a:prstGeom prst="rect">
            <a:avLst/>
          </a:prstGeom>
          <a:solidFill>
            <a:srgbClr val="1F424C">
              <a:alpha val="22910"/>
            </a:srgbClr>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
                <a:solidFill>
                  <a:schemeClr val="lt1"/>
                </a:solidFill>
              </a:rPr>
              <a:t>After</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lt1"/>
                </a:solidFill>
              </a:rPr>
              <a:t>Hyperparameter Tuning</a:t>
            </a:r>
            <a:endParaRPr i="0" sz="1400" u="none" cap="none" strike="noStrike">
              <a:solidFill>
                <a:schemeClr val="lt1"/>
              </a:solidFill>
            </a:endParaRPr>
          </a:p>
        </p:txBody>
      </p:sp>
      <p:pic>
        <p:nvPicPr>
          <p:cNvPr id="2900" name="Google Shape;2900;p121"/>
          <p:cNvPicPr preferRelativeResize="0"/>
          <p:nvPr/>
        </p:nvPicPr>
        <p:blipFill>
          <a:blip r:embed="rId5">
            <a:alphaModFix/>
          </a:blip>
          <a:stretch>
            <a:fillRect/>
          </a:stretch>
        </p:blipFill>
        <p:spPr>
          <a:xfrm rot="2700012">
            <a:off x="6999872" y="3052942"/>
            <a:ext cx="2323406" cy="23234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04"/>
          <p:cNvSpPr txBox="1"/>
          <p:nvPr/>
        </p:nvSpPr>
        <p:spPr>
          <a:xfrm>
            <a:off x="713232" y="403213"/>
            <a:ext cx="771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Krona One"/>
                <a:ea typeface="Krona One"/>
                <a:cs typeface="Krona One"/>
                <a:sym typeface="Krona One"/>
              </a:rPr>
              <a:t>Our Team</a:t>
            </a:r>
            <a:endParaRPr sz="2400">
              <a:solidFill>
                <a:srgbClr val="FFFFFF"/>
              </a:solidFill>
              <a:latin typeface="Krona One"/>
              <a:ea typeface="Krona One"/>
              <a:cs typeface="Krona One"/>
              <a:sym typeface="Krona One"/>
            </a:endParaRPr>
          </a:p>
        </p:txBody>
      </p:sp>
      <p:pic>
        <p:nvPicPr>
          <p:cNvPr id="1885" name="Google Shape;1885;p104"/>
          <p:cNvPicPr preferRelativeResize="0"/>
          <p:nvPr/>
        </p:nvPicPr>
        <p:blipFill>
          <a:blip r:embed="rId3">
            <a:alphaModFix/>
          </a:blip>
          <a:stretch>
            <a:fillRect/>
          </a:stretch>
        </p:blipFill>
        <p:spPr>
          <a:xfrm>
            <a:off x="560825" y="1274175"/>
            <a:ext cx="1392900" cy="1382100"/>
          </a:xfrm>
          <a:prstGeom prst="ellipse">
            <a:avLst/>
          </a:prstGeom>
          <a:noFill/>
          <a:ln>
            <a:noFill/>
          </a:ln>
          <a:effectLst>
            <a:outerShdw blurRad="57150" rotWithShape="0" algn="bl" dir="5400000" dist="19050">
              <a:srgbClr val="000000">
                <a:alpha val="50000"/>
              </a:srgbClr>
            </a:outerShdw>
          </a:effectLst>
        </p:spPr>
      </p:pic>
      <p:sp>
        <p:nvSpPr>
          <p:cNvPr id="1886" name="Google Shape;1886;p104"/>
          <p:cNvSpPr txBox="1"/>
          <p:nvPr/>
        </p:nvSpPr>
        <p:spPr>
          <a:xfrm>
            <a:off x="463175" y="2732950"/>
            <a:ext cx="1588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Ubuntu"/>
                <a:ea typeface="Ubuntu"/>
                <a:cs typeface="Ubuntu"/>
                <a:sym typeface="Ubuntu"/>
              </a:rPr>
              <a:t>Bagus Ganjar Lugina</a:t>
            </a:r>
            <a:endParaRPr sz="1200">
              <a:solidFill>
                <a:srgbClr val="FFFFFF"/>
              </a:solidFill>
              <a:latin typeface="Ubuntu"/>
              <a:ea typeface="Ubuntu"/>
              <a:cs typeface="Ubuntu"/>
              <a:sym typeface="Ubuntu"/>
            </a:endParaRPr>
          </a:p>
        </p:txBody>
      </p:sp>
      <p:pic>
        <p:nvPicPr>
          <p:cNvPr id="1887" name="Google Shape;1887;p104"/>
          <p:cNvPicPr preferRelativeResize="0"/>
          <p:nvPr/>
        </p:nvPicPr>
        <p:blipFill>
          <a:blip r:embed="rId4">
            <a:alphaModFix/>
          </a:blip>
          <a:stretch>
            <a:fillRect/>
          </a:stretch>
        </p:blipFill>
        <p:spPr>
          <a:xfrm>
            <a:off x="2289261" y="1274179"/>
            <a:ext cx="1392900" cy="1382100"/>
          </a:xfrm>
          <a:prstGeom prst="ellipse">
            <a:avLst/>
          </a:prstGeom>
          <a:noFill/>
          <a:ln>
            <a:noFill/>
          </a:ln>
          <a:effectLst>
            <a:outerShdw blurRad="57150" rotWithShape="0" algn="bl" dir="5400000" dist="19050">
              <a:srgbClr val="000000">
                <a:alpha val="50000"/>
              </a:srgbClr>
            </a:outerShdw>
          </a:effectLst>
        </p:spPr>
      </p:pic>
      <p:sp>
        <p:nvSpPr>
          <p:cNvPr id="1888" name="Google Shape;1888;p104"/>
          <p:cNvSpPr txBox="1"/>
          <p:nvPr/>
        </p:nvSpPr>
        <p:spPr>
          <a:xfrm>
            <a:off x="2117650" y="2732950"/>
            <a:ext cx="173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Ubuntu"/>
                <a:ea typeface="Ubuntu"/>
                <a:cs typeface="Ubuntu"/>
                <a:sym typeface="Ubuntu"/>
              </a:rPr>
              <a:t>Samuella Magdalena E</a:t>
            </a:r>
            <a:endParaRPr sz="1200">
              <a:solidFill>
                <a:srgbClr val="FFFFFF"/>
              </a:solidFill>
              <a:latin typeface="Ubuntu"/>
              <a:ea typeface="Ubuntu"/>
              <a:cs typeface="Ubuntu"/>
              <a:sym typeface="Ubuntu"/>
            </a:endParaRPr>
          </a:p>
        </p:txBody>
      </p:sp>
      <p:pic>
        <p:nvPicPr>
          <p:cNvPr id="1889" name="Google Shape;1889;p104"/>
          <p:cNvPicPr preferRelativeResize="0"/>
          <p:nvPr/>
        </p:nvPicPr>
        <p:blipFill rotWithShape="1">
          <a:blip r:embed="rId5">
            <a:alphaModFix/>
          </a:blip>
          <a:srcRect b="24947" l="0" r="0" t="0"/>
          <a:stretch/>
        </p:blipFill>
        <p:spPr>
          <a:xfrm>
            <a:off x="4091627" y="1274185"/>
            <a:ext cx="1392900" cy="1382100"/>
          </a:xfrm>
          <a:prstGeom prst="ellipse">
            <a:avLst/>
          </a:prstGeom>
          <a:noFill/>
          <a:ln>
            <a:noFill/>
          </a:ln>
          <a:effectLst>
            <a:outerShdw blurRad="57150" rotWithShape="0" algn="bl" dir="5400000" dist="19050">
              <a:srgbClr val="000000">
                <a:alpha val="50000"/>
              </a:srgbClr>
            </a:outerShdw>
          </a:effectLst>
        </p:spPr>
      </p:pic>
      <p:sp>
        <p:nvSpPr>
          <p:cNvPr id="1890" name="Google Shape;1890;p104"/>
          <p:cNvSpPr txBox="1"/>
          <p:nvPr/>
        </p:nvSpPr>
        <p:spPr>
          <a:xfrm>
            <a:off x="3920025" y="2732950"/>
            <a:ext cx="173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Ubuntu"/>
                <a:ea typeface="Ubuntu"/>
                <a:cs typeface="Ubuntu"/>
                <a:sym typeface="Ubuntu"/>
              </a:rPr>
              <a:t>Raihan Kurniasugianto</a:t>
            </a:r>
            <a:endParaRPr sz="1200">
              <a:solidFill>
                <a:srgbClr val="FFFFFF"/>
              </a:solidFill>
              <a:latin typeface="Ubuntu"/>
              <a:ea typeface="Ubuntu"/>
              <a:cs typeface="Ubuntu"/>
              <a:sym typeface="Ubuntu"/>
            </a:endParaRPr>
          </a:p>
        </p:txBody>
      </p:sp>
      <p:sp>
        <p:nvSpPr>
          <p:cNvPr id="1891" name="Google Shape;1891;p104"/>
          <p:cNvSpPr txBox="1"/>
          <p:nvPr/>
        </p:nvSpPr>
        <p:spPr>
          <a:xfrm>
            <a:off x="7244225" y="2725300"/>
            <a:ext cx="1641600" cy="36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rgbClr val="FFFFFF"/>
                </a:solidFill>
                <a:latin typeface="Ubuntu"/>
                <a:ea typeface="Ubuntu"/>
                <a:cs typeface="Ubuntu"/>
                <a:sym typeface="Ubuntu"/>
              </a:rPr>
              <a:t>M Rifqi Sarosa</a:t>
            </a:r>
            <a:endParaRPr b="1" sz="1200">
              <a:solidFill>
                <a:srgbClr val="FFFFFF"/>
              </a:solidFill>
              <a:latin typeface="Ubuntu"/>
              <a:ea typeface="Ubuntu"/>
              <a:cs typeface="Ubuntu"/>
              <a:sym typeface="Ubuntu"/>
            </a:endParaRPr>
          </a:p>
        </p:txBody>
      </p:sp>
      <p:pic>
        <p:nvPicPr>
          <p:cNvPr id="1892" name="Google Shape;1892;p104"/>
          <p:cNvPicPr preferRelativeResize="0"/>
          <p:nvPr/>
        </p:nvPicPr>
        <p:blipFill rotWithShape="1">
          <a:blip r:embed="rId6">
            <a:alphaModFix/>
          </a:blip>
          <a:srcRect b="0" l="0" r="23218" t="0"/>
          <a:stretch/>
        </p:blipFill>
        <p:spPr>
          <a:xfrm>
            <a:off x="5722400" y="1269375"/>
            <a:ext cx="1443900" cy="1391700"/>
          </a:xfrm>
          <a:prstGeom prst="ellipse">
            <a:avLst/>
          </a:prstGeom>
          <a:noFill/>
          <a:ln>
            <a:noFill/>
          </a:ln>
          <a:effectLst>
            <a:outerShdw blurRad="57150" rotWithShape="0" algn="bl" dir="5400000" dist="19050">
              <a:srgbClr val="000000">
                <a:alpha val="50000"/>
              </a:srgbClr>
            </a:outerShdw>
          </a:effectLst>
        </p:spPr>
      </p:pic>
      <p:sp>
        <p:nvSpPr>
          <p:cNvPr id="1893" name="Google Shape;1893;p104"/>
          <p:cNvSpPr txBox="1"/>
          <p:nvPr/>
        </p:nvSpPr>
        <p:spPr>
          <a:xfrm>
            <a:off x="5650250" y="2732950"/>
            <a:ext cx="1588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Clr>
                <a:srgbClr val="000000"/>
              </a:buClr>
              <a:buSzPts val="1200"/>
              <a:buFont typeface="Arial"/>
              <a:buNone/>
            </a:pPr>
            <a:r>
              <a:rPr lang="en" sz="1200">
                <a:solidFill>
                  <a:srgbClr val="FFFFFF"/>
                </a:solidFill>
                <a:latin typeface="Ubuntu"/>
                <a:ea typeface="Ubuntu"/>
                <a:cs typeface="Ubuntu"/>
                <a:sym typeface="Ubuntu"/>
              </a:rPr>
              <a:t>Bernadetha Stella</a:t>
            </a:r>
            <a:endParaRPr sz="1200">
              <a:solidFill>
                <a:srgbClr val="FFFFFF"/>
              </a:solidFill>
              <a:latin typeface="Ubuntu"/>
              <a:ea typeface="Ubuntu"/>
              <a:cs typeface="Ubuntu"/>
              <a:sym typeface="Ubuntu"/>
            </a:endParaRPr>
          </a:p>
        </p:txBody>
      </p:sp>
      <p:pic>
        <p:nvPicPr>
          <p:cNvPr id="1894" name="Google Shape;1894;p104"/>
          <p:cNvPicPr preferRelativeResize="0"/>
          <p:nvPr/>
        </p:nvPicPr>
        <p:blipFill>
          <a:blip r:embed="rId7">
            <a:alphaModFix/>
          </a:blip>
          <a:stretch>
            <a:fillRect/>
          </a:stretch>
        </p:blipFill>
        <p:spPr>
          <a:xfrm>
            <a:off x="7343075" y="1274175"/>
            <a:ext cx="1443900" cy="14379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122"/>
          <p:cNvSpPr/>
          <p:nvPr/>
        </p:nvSpPr>
        <p:spPr>
          <a:xfrm rot="10800000">
            <a:off x="5784475" y="805200"/>
            <a:ext cx="2867700" cy="3233400"/>
          </a:xfrm>
          <a:prstGeom prst="roundRect">
            <a:avLst>
              <a:gd fmla="val 828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22"/>
          <p:cNvSpPr/>
          <p:nvPr/>
        </p:nvSpPr>
        <p:spPr>
          <a:xfrm flipH="1">
            <a:off x="5781825" y="805375"/>
            <a:ext cx="2876400" cy="4440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2907" name="Google Shape;2907;p122"/>
          <p:cNvSpPr txBox="1"/>
          <p:nvPr/>
        </p:nvSpPr>
        <p:spPr>
          <a:xfrm>
            <a:off x="5781675" y="845971"/>
            <a:ext cx="2876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rona One"/>
                <a:ea typeface="Krona One"/>
                <a:cs typeface="Krona One"/>
                <a:sym typeface="Krona One"/>
              </a:rPr>
              <a:t>Feature Importance</a:t>
            </a:r>
            <a:endParaRPr b="1" sz="1200">
              <a:solidFill>
                <a:srgbClr val="FFFFFF"/>
              </a:solidFill>
              <a:latin typeface="Krona One"/>
              <a:ea typeface="Krona One"/>
              <a:cs typeface="Krona One"/>
              <a:sym typeface="Krona One"/>
            </a:endParaRPr>
          </a:p>
        </p:txBody>
      </p:sp>
      <p:sp>
        <p:nvSpPr>
          <p:cNvPr id="2908" name="Google Shape;2908;p122"/>
          <p:cNvSpPr txBox="1"/>
          <p:nvPr>
            <p:ph type="title"/>
          </p:nvPr>
        </p:nvSpPr>
        <p:spPr>
          <a:xfrm>
            <a:off x="379857" y="132036"/>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Selected Feature</a:t>
            </a:r>
            <a:endParaRPr/>
          </a:p>
        </p:txBody>
      </p:sp>
      <p:sp>
        <p:nvSpPr>
          <p:cNvPr id="2909" name="Google Shape;2909;p122"/>
          <p:cNvSpPr txBox="1"/>
          <p:nvPr>
            <p:ph idx="4" type="subTitle"/>
          </p:nvPr>
        </p:nvSpPr>
        <p:spPr>
          <a:xfrm>
            <a:off x="5875975" y="1424475"/>
            <a:ext cx="2684700" cy="24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Pengurangan fitur </a:t>
            </a:r>
            <a:r>
              <a:rPr b="1" lang="en">
                <a:solidFill>
                  <a:schemeClr val="dk1"/>
                </a:solidFill>
              </a:rPr>
              <a:t>transmission_label</a:t>
            </a:r>
            <a:r>
              <a:rPr lang="en">
                <a:solidFill>
                  <a:schemeClr val="dk1"/>
                </a:solidFill>
              </a:rPr>
              <a:t>, </a:t>
            </a:r>
            <a:r>
              <a:rPr b="1" lang="en">
                <a:solidFill>
                  <a:schemeClr val="dk1"/>
                </a:solidFill>
              </a:rPr>
              <a:t>model</a:t>
            </a:r>
            <a:r>
              <a:rPr lang="en">
                <a:solidFill>
                  <a:schemeClr val="dk1"/>
                </a:solidFill>
              </a:rPr>
              <a:t>, dan </a:t>
            </a:r>
            <a:r>
              <a:rPr b="1" lang="en">
                <a:solidFill>
                  <a:schemeClr val="dk1"/>
                </a:solidFill>
              </a:rPr>
              <a:t>color_label</a:t>
            </a:r>
            <a:r>
              <a:rPr lang="en">
                <a:solidFill>
                  <a:schemeClr val="dk1"/>
                </a:solidFill>
              </a:rPr>
              <a:t> berdampak pada penurunan akurasi model untuk mencapai model dengan hasil yang lebih optimum sehingga fitur yang digunakan pada model tetap/tidak dikurangi.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chemeClr val="dk1"/>
                </a:solidFill>
              </a:rPr>
              <a:t>(</a:t>
            </a:r>
            <a:r>
              <a:rPr b="1" lang="en" sz="1000">
                <a:solidFill>
                  <a:schemeClr val="dk1"/>
                </a:solidFill>
              </a:rPr>
              <a:t>9 fitur:</a:t>
            </a:r>
            <a:r>
              <a:rPr lang="en" sz="1000">
                <a:solidFill>
                  <a:schemeClr val="dk1"/>
                </a:solidFill>
              </a:rPr>
              <a:t> </a:t>
            </a:r>
            <a:r>
              <a:rPr b="1" lang="en" sz="1000">
                <a:solidFill>
                  <a:schemeClr val="dk1"/>
                </a:solidFill>
              </a:rPr>
              <a:t>odometer</a:t>
            </a:r>
            <a:r>
              <a:rPr lang="en" sz="1000">
                <a:solidFill>
                  <a:schemeClr val="dk1"/>
                </a:solidFill>
              </a:rPr>
              <a:t>, </a:t>
            </a:r>
            <a:r>
              <a:rPr b="1" lang="en" sz="1000">
                <a:solidFill>
                  <a:schemeClr val="dk1"/>
                </a:solidFill>
              </a:rPr>
              <a:t>year,</a:t>
            </a:r>
            <a:r>
              <a:rPr lang="en" sz="1000">
                <a:solidFill>
                  <a:schemeClr val="dk1"/>
                </a:solidFill>
              </a:rPr>
              <a:t> </a:t>
            </a:r>
            <a:r>
              <a:rPr b="1" lang="en" sz="1000">
                <a:solidFill>
                  <a:schemeClr val="dk1"/>
                </a:solidFill>
              </a:rPr>
              <a:t>body_label</a:t>
            </a:r>
            <a:r>
              <a:rPr lang="en" sz="1000">
                <a:solidFill>
                  <a:schemeClr val="dk1"/>
                </a:solidFill>
              </a:rPr>
              <a:t>, </a:t>
            </a:r>
            <a:r>
              <a:rPr b="1" lang="en" sz="1000">
                <a:solidFill>
                  <a:schemeClr val="dk1"/>
                </a:solidFill>
              </a:rPr>
              <a:t>make_label</a:t>
            </a:r>
            <a:r>
              <a:rPr lang="en" sz="1000">
                <a:solidFill>
                  <a:schemeClr val="dk1"/>
                </a:solidFill>
              </a:rPr>
              <a:t>, </a:t>
            </a:r>
            <a:r>
              <a:rPr b="1" lang="en" sz="1000">
                <a:solidFill>
                  <a:schemeClr val="dk1"/>
                </a:solidFill>
              </a:rPr>
              <a:t>condition</a:t>
            </a:r>
            <a:r>
              <a:rPr lang="en" sz="1000">
                <a:solidFill>
                  <a:schemeClr val="dk1"/>
                </a:solidFill>
              </a:rPr>
              <a:t>, </a:t>
            </a:r>
            <a:r>
              <a:rPr b="1" lang="en" sz="1000">
                <a:solidFill>
                  <a:schemeClr val="dk1"/>
                </a:solidFill>
              </a:rPr>
              <a:t>trim_label</a:t>
            </a:r>
            <a:r>
              <a:rPr lang="en" sz="1000">
                <a:solidFill>
                  <a:schemeClr val="dk1"/>
                </a:solidFill>
              </a:rPr>
              <a:t>, </a:t>
            </a:r>
            <a:r>
              <a:rPr b="1" lang="en" sz="1000">
                <a:solidFill>
                  <a:schemeClr val="dk1"/>
                </a:solidFill>
              </a:rPr>
              <a:t>color_label</a:t>
            </a:r>
            <a:r>
              <a:rPr lang="en" sz="1000">
                <a:solidFill>
                  <a:schemeClr val="dk1"/>
                </a:solidFill>
              </a:rPr>
              <a:t>, </a:t>
            </a:r>
            <a:r>
              <a:rPr b="1" lang="en" sz="1000">
                <a:solidFill>
                  <a:schemeClr val="dk1"/>
                </a:solidFill>
              </a:rPr>
              <a:t>model_label</a:t>
            </a:r>
            <a:r>
              <a:rPr lang="en" sz="1000">
                <a:solidFill>
                  <a:schemeClr val="dk1"/>
                </a:solidFill>
              </a:rPr>
              <a:t>).</a:t>
            </a:r>
            <a:endParaRPr sz="1000">
              <a:solidFill>
                <a:schemeClr val="dk1"/>
              </a:solidFill>
            </a:endParaRPr>
          </a:p>
          <a:p>
            <a:pPr indent="0" lvl="0" marL="0" rtl="0" algn="l">
              <a:spcBef>
                <a:spcPts val="0"/>
              </a:spcBef>
              <a:spcAft>
                <a:spcPts val="0"/>
              </a:spcAft>
              <a:buNone/>
            </a:pPr>
            <a:r>
              <a:t/>
            </a:r>
            <a:endParaRPr>
              <a:solidFill>
                <a:schemeClr val="dk1"/>
              </a:solidFill>
            </a:endParaRPr>
          </a:p>
        </p:txBody>
      </p:sp>
      <p:pic>
        <p:nvPicPr>
          <p:cNvPr id="2910" name="Google Shape;2910;p122"/>
          <p:cNvPicPr preferRelativeResize="0"/>
          <p:nvPr/>
        </p:nvPicPr>
        <p:blipFill>
          <a:blip r:embed="rId3">
            <a:alphaModFix/>
          </a:blip>
          <a:stretch>
            <a:fillRect/>
          </a:stretch>
        </p:blipFill>
        <p:spPr>
          <a:xfrm>
            <a:off x="181308" y="704725"/>
            <a:ext cx="5362892" cy="3653225"/>
          </a:xfrm>
          <a:prstGeom prst="rect">
            <a:avLst/>
          </a:prstGeom>
          <a:noFill/>
          <a:ln>
            <a:noFill/>
          </a:ln>
        </p:spPr>
      </p:pic>
      <p:grpSp>
        <p:nvGrpSpPr>
          <p:cNvPr id="2911" name="Google Shape;2911;p122"/>
          <p:cNvGrpSpPr/>
          <p:nvPr/>
        </p:nvGrpSpPr>
        <p:grpSpPr>
          <a:xfrm>
            <a:off x="7937131" y="389763"/>
            <a:ext cx="825871" cy="859623"/>
            <a:chOff x="570700" y="981325"/>
            <a:chExt cx="1224602" cy="1274649"/>
          </a:xfrm>
        </p:grpSpPr>
        <p:sp>
          <p:nvSpPr>
            <p:cNvPr id="2912" name="Google Shape;2912;p122"/>
            <p:cNvSpPr/>
            <p:nvPr/>
          </p:nvSpPr>
          <p:spPr>
            <a:xfrm>
              <a:off x="977618" y="2004039"/>
              <a:ext cx="410766" cy="251934"/>
            </a:xfrm>
            <a:custGeom>
              <a:rect b="b" l="l" r="r" t="t"/>
              <a:pathLst>
                <a:path extrusionOk="0" h="1767" w="2881">
                  <a:moveTo>
                    <a:pt x="1141" y="1"/>
                  </a:moveTo>
                  <a:lnTo>
                    <a:pt x="1141" y="1168"/>
                  </a:lnTo>
                  <a:lnTo>
                    <a:pt x="213" y="1168"/>
                  </a:lnTo>
                  <a:cubicBezTo>
                    <a:pt x="93" y="1168"/>
                    <a:pt x="0" y="1261"/>
                    <a:pt x="0" y="1381"/>
                  </a:cubicBezTo>
                  <a:lnTo>
                    <a:pt x="0" y="1767"/>
                  </a:lnTo>
                  <a:lnTo>
                    <a:pt x="2880" y="1767"/>
                  </a:lnTo>
                  <a:lnTo>
                    <a:pt x="2880" y="1381"/>
                  </a:lnTo>
                  <a:cubicBezTo>
                    <a:pt x="2880" y="1261"/>
                    <a:pt x="2782" y="1168"/>
                    <a:pt x="2667" y="1168"/>
                  </a:cubicBezTo>
                  <a:lnTo>
                    <a:pt x="1740" y="1168"/>
                  </a:lnTo>
                  <a:lnTo>
                    <a:pt x="1740"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22"/>
            <p:cNvSpPr/>
            <p:nvPr/>
          </p:nvSpPr>
          <p:spPr>
            <a:xfrm>
              <a:off x="570700" y="981468"/>
              <a:ext cx="1224598" cy="1052507"/>
            </a:xfrm>
            <a:custGeom>
              <a:rect b="b" l="l" r="r" t="t"/>
              <a:pathLst>
                <a:path extrusionOk="0" h="7382" w="8589">
                  <a:moveTo>
                    <a:pt x="4293" y="1"/>
                  </a:moveTo>
                  <a:cubicBezTo>
                    <a:pt x="4175" y="1"/>
                    <a:pt x="4057" y="60"/>
                    <a:pt x="3991" y="177"/>
                  </a:cubicBezTo>
                  <a:lnTo>
                    <a:pt x="134" y="6853"/>
                  </a:lnTo>
                  <a:cubicBezTo>
                    <a:pt x="0" y="7088"/>
                    <a:pt x="169" y="7381"/>
                    <a:pt x="439" y="7381"/>
                  </a:cubicBezTo>
                  <a:lnTo>
                    <a:pt x="8149" y="7381"/>
                  </a:lnTo>
                  <a:cubicBezTo>
                    <a:pt x="8420" y="7381"/>
                    <a:pt x="8588" y="7088"/>
                    <a:pt x="8451" y="6853"/>
                  </a:cubicBezTo>
                  <a:lnTo>
                    <a:pt x="4598" y="177"/>
                  </a:lnTo>
                  <a:cubicBezTo>
                    <a:pt x="4529" y="60"/>
                    <a:pt x="4411" y="1"/>
                    <a:pt x="4293"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22"/>
            <p:cNvSpPr/>
            <p:nvPr/>
          </p:nvSpPr>
          <p:spPr>
            <a:xfrm>
              <a:off x="733952" y="1161829"/>
              <a:ext cx="897383" cy="772057"/>
            </a:xfrm>
            <a:custGeom>
              <a:rect b="b" l="l" r="r" t="t"/>
              <a:pathLst>
                <a:path extrusionOk="0" h="5415" w="6294">
                  <a:moveTo>
                    <a:pt x="3147" y="0"/>
                  </a:moveTo>
                  <a:cubicBezTo>
                    <a:pt x="3076" y="0"/>
                    <a:pt x="3005" y="36"/>
                    <a:pt x="2965" y="106"/>
                  </a:cubicBezTo>
                  <a:lnTo>
                    <a:pt x="85" y="5099"/>
                  </a:lnTo>
                  <a:cubicBezTo>
                    <a:pt x="1" y="5238"/>
                    <a:pt x="103" y="5414"/>
                    <a:pt x="267" y="5414"/>
                  </a:cubicBezTo>
                  <a:lnTo>
                    <a:pt x="6032" y="5414"/>
                  </a:lnTo>
                  <a:cubicBezTo>
                    <a:pt x="6192" y="5414"/>
                    <a:pt x="6294" y="5238"/>
                    <a:pt x="6214" y="5099"/>
                  </a:cubicBezTo>
                  <a:lnTo>
                    <a:pt x="3329" y="106"/>
                  </a:lnTo>
                  <a:cubicBezTo>
                    <a:pt x="3289" y="36"/>
                    <a:pt x="3218" y="0"/>
                    <a:pt x="314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22"/>
            <p:cNvSpPr/>
            <p:nvPr/>
          </p:nvSpPr>
          <p:spPr>
            <a:xfrm>
              <a:off x="1132601" y="1411199"/>
              <a:ext cx="100089" cy="273464"/>
            </a:xfrm>
            <a:custGeom>
              <a:rect b="b" l="l" r="r" t="t"/>
              <a:pathLst>
                <a:path extrusionOk="0" h="1918" w="702">
                  <a:moveTo>
                    <a:pt x="89" y="0"/>
                  </a:moveTo>
                  <a:cubicBezTo>
                    <a:pt x="40" y="0"/>
                    <a:pt x="1" y="39"/>
                    <a:pt x="1" y="88"/>
                  </a:cubicBezTo>
                  <a:lnTo>
                    <a:pt x="1" y="1828"/>
                  </a:lnTo>
                  <a:cubicBezTo>
                    <a:pt x="1" y="1877"/>
                    <a:pt x="40" y="1917"/>
                    <a:pt x="89" y="1917"/>
                  </a:cubicBezTo>
                  <a:lnTo>
                    <a:pt x="613" y="1917"/>
                  </a:lnTo>
                  <a:cubicBezTo>
                    <a:pt x="662" y="1917"/>
                    <a:pt x="702" y="1877"/>
                    <a:pt x="702" y="1828"/>
                  </a:cubicBezTo>
                  <a:lnTo>
                    <a:pt x="702" y="88"/>
                  </a:lnTo>
                  <a:cubicBezTo>
                    <a:pt x="702" y="39"/>
                    <a:pt x="662" y="0"/>
                    <a:pt x="61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22"/>
            <p:cNvSpPr/>
            <p:nvPr/>
          </p:nvSpPr>
          <p:spPr>
            <a:xfrm>
              <a:off x="1132601" y="1721164"/>
              <a:ext cx="100660" cy="100232"/>
            </a:xfrm>
            <a:custGeom>
              <a:rect b="b" l="l" r="r" t="t"/>
              <a:pathLst>
                <a:path extrusionOk="0" h="703" w="706">
                  <a:moveTo>
                    <a:pt x="355" y="0"/>
                  </a:moveTo>
                  <a:cubicBezTo>
                    <a:pt x="160" y="0"/>
                    <a:pt x="1" y="156"/>
                    <a:pt x="1" y="351"/>
                  </a:cubicBezTo>
                  <a:cubicBezTo>
                    <a:pt x="1" y="547"/>
                    <a:pt x="160" y="702"/>
                    <a:pt x="355" y="702"/>
                  </a:cubicBezTo>
                  <a:cubicBezTo>
                    <a:pt x="546" y="702"/>
                    <a:pt x="706" y="547"/>
                    <a:pt x="706" y="351"/>
                  </a:cubicBezTo>
                  <a:cubicBezTo>
                    <a:pt x="706" y="156"/>
                    <a:pt x="546" y="0"/>
                    <a:pt x="35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22"/>
            <p:cNvSpPr/>
            <p:nvPr/>
          </p:nvSpPr>
          <p:spPr>
            <a:xfrm>
              <a:off x="1183216" y="2033838"/>
              <a:ext cx="205169" cy="222136"/>
            </a:xfrm>
            <a:custGeom>
              <a:rect b="b" l="l" r="r" t="t"/>
              <a:pathLst>
                <a:path extrusionOk="0" h="1558" w="1439">
                  <a:moveTo>
                    <a:pt x="0" y="0"/>
                  </a:moveTo>
                  <a:lnTo>
                    <a:pt x="0" y="1558"/>
                  </a:lnTo>
                  <a:lnTo>
                    <a:pt x="1438" y="1558"/>
                  </a:lnTo>
                  <a:lnTo>
                    <a:pt x="1438" y="1172"/>
                  </a:lnTo>
                  <a:cubicBezTo>
                    <a:pt x="1438" y="1052"/>
                    <a:pt x="1340" y="959"/>
                    <a:pt x="1225" y="959"/>
                  </a:cubicBezTo>
                  <a:lnTo>
                    <a:pt x="298" y="959"/>
                  </a:lnTo>
                  <a:lnTo>
                    <a:pt x="298" y="0"/>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22"/>
            <p:cNvSpPr/>
            <p:nvPr/>
          </p:nvSpPr>
          <p:spPr>
            <a:xfrm>
              <a:off x="1183216" y="981325"/>
              <a:ext cx="612085" cy="1052650"/>
            </a:xfrm>
            <a:custGeom>
              <a:rect b="b" l="l" r="r" t="t"/>
              <a:pathLst>
                <a:path extrusionOk="0" h="7383" w="4293">
                  <a:moveTo>
                    <a:pt x="0" y="0"/>
                  </a:moveTo>
                  <a:lnTo>
                    <a:pt x="0" y="1266"/>
                  </a:lnTo>
                  <a:cubicBezTo>
                    <a:pt x="68" y="1266"/>
                    <a:pt x="138" y="1301"/>
                    <a:pt x="178" y="1372"/>
                  </a:cubicBezTo>
                  <a:lnTo>
                    <a:pt x="3063" y="6365"/>
                  </a:lnTo>
                  <a:cubicBezTo>
                    <a:pt x="3143" y="6504"/>
                    <a:pt x="3041" y="6680"/>
                    <a:pt x="2881" y="6680"/>
                  </a:cubicBezTo>
                  <a:lnTo>
                    <a:pt x="0" y="6680"/>
                  </a:lnTo>
                  <a:lnTo>
                    <a:pt x="0" y="7382"/>
                  </a:lnTo>
                  <a:lnTo>
                    <a:pt x="3853" y="7382"/>
                  </a:lnTo>
                  <a:cubicBezTo>
                    <a:pt x="4124" y="7382"/>
                    <a:pt x="4292" y="7089"/>
                    <a:pt x="4155" y="6854"/>
                  </a:cubicBezTo>
                  <a:lnTo>
                    <a:pt x="302" y="178"/>
                  </a:lnTo>
                  <a:cubicBezTo>
                    <a:pt x="236" y="63"/>
                    <a:pt x="115" y="0"/>
                    <a:pt x="0" y="0"/>
                  </a:cubicBez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22"/>
            <p:cNvSpPr/>
            <p:nvPr/>
          </p:nvSpPr>
          <p:spPr>
            <a:xfrm>
              <a:off x="1183216" y="1161687"/>
              <a:ext cx="448121" cy="772200"/>
            </a:xfrm>
            <a:custGeom>
              <a:rect b="b" l="l" r="r" t="t"/>
              <a:pathLst>
                <a:path extrusionOk="0" h="5416" w="3143">
                  <a:moveTo>
                    <a:pt x="0" y="1"/>
                  </a:moveTo>
                  <a:lnTo>
                    <a:pt x="0" y="1750"/>
                  </a:lnTo>
                  <a:cubicBezTo>
                    <a:pt x="191" y="1750"/>
                    <a:pt x="347" y="1904"/>
                    <a:pt x="347" y="2100"/>
                  </a:cubicBezTo>
                  <a:lnTo>
                    <a:pt x="347" y="3316"/>
                  </a:lnTo>
                  <a:cubicBezTo>
                    <a:pt x="347" y="3508"/>
                    <a:pt x="191" y="3667"/>
                    <a:pt x="0" y="3667"/>
                  </a:cubicBezTo>
                  <a:lnTo>
                    <a:pt x="0" y="3924"/>
                  </a:lnTo>
                  <a:cubicBezTo>
                    <a:pt x="191" y="3924"/>
                    <a:pt x="351" y="4080"/>
                    <a:pt x="351" y="4275"/>
                  </a:cubicBezTo>
                  <a:cubicBezTo>
                    <a:pt x="351" y="4471"/>
                    <a:pt x="191" y="4626"/>
                    <a:pt x="0" y="4626"/>
                  </a:cubicBezTo>
                  <a:lnTo>
                    <a:pt x="0" y="5415"/>
                  </a:lnTo>
                  <a:lnTo>
                    <a:pt x="2881" y="5415"/>
                  </a:lnTo>
                  <a:cubicBezTo>
                    <a:pt x="3041" y="5415"/>
                    <a:pt x="3143" y="5239"/>
                    <a:pt x="3063" y="5100"/>
                  </a:cubicBezTo>
                  <a:lnTo>
                    <a:pt x="178" y="107"/>
                  </a:lnTo>
                  <a:cubicBezTo>
                    <a:pt x="138" y="36"/>
                    <a:pt x="68" y="1"/>
                    <a:pt x="0"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22"/>
            <p:cNvSpPr/>
            <p:nvPr/>
          </p:nvSpPr>
          <p:spPr>
            <a:xfrm>
              <a:off x="1183216" y="1411199"/>
              <a:ext cx="49474" cy="273464"/>
            </a:xfrm>
            <a:custGeom>
              <a:rect b="b" l="l" r="r" t="t"/>
              <a:pathLst>
                <a:path extrusionOk="0" h="1918" w="347">
                  <a:moveTo>
                    <a:pt x="0" y="0"/>
                  </a:moveTo>
                  <a:lnTo>
                    <a:pt x="0" y="1917"/>
                  </a:lnTo>
                  <a:cubicBezTo>
                    <a:pt x="191" y="1917"/>
                    <a:pt x="347" y="1758"/>
                    <a:pt x="347" y="1566"/>
                  </a:cubicBezTo>
                  <a:lnTo>
                    <a:pt x="347" y="350"/>
                  </a:lnTo>
                  <a:cubicBezTo>
                    <a:pt x="347" y="154"/>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22"/>
            <p:cNvSpPr/>
            <p:nvPr/>
          </p:nvSpPr>
          <p:spPr>
            <a:xfrm>
              <a:off x="1183216" y="1721164"/>
              <a:ext cx="50045" cy="100232"/>
            </a:xfrm>
            <a:custGeom>
              <a:rect b="b" l="l" r="r" t="t"/>
              <a:pathLst>
                <a:path extrusionOk="0" h="703" w="351">
                  <a:moveTo>
                    <a:pt x="0" y="0"/>
                  </a:moveTo>
                  <a:lnTo>
                    <a:pt x="0" y="702"/>
                  </a:lnTo>
                  <a:cubicBezTo>
                    <a:pt x="191" y="702"/>
                    <a:pt x="351" y="547"/>
                    <a:pt x="351" y="351"/>
                  </a:cubicBezTo>
                  <a:cubicBezTo>
                    <a:pt x="351" y="156"/>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p123"/>
          <p:cNvSpPr/>
          <p:nvPr/>
        </p:nvSpPr>
        <p:spPr>
          <a:xfrm>
            <a:off x="6569125" y="1074725"/>
            <a:ext cx="2019300" cy="2250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23"/>
          <p:cNvSpPr txBox="1"/>
          <p:nvPr>
            <p:ph idx="1" type="subTitle"/>
          </p:nvPr>
        </p:nvSpPr>
        <p:spPr>
          <a:xfrm>
            <a:off x="6569125" y="1074713"/>
            <a:ext cx="2019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Year</a:t>
            </a:r>
            <a:endParaRPr/>
          </a:p>
        </p:txBody>
      </p:sp>
      <p:sp>
        <p:nvSpPr>
          <p:cNvPr id="2928" name="Google Shape;2928;p123"/>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Interpretasi Feature Selection</a:t>
            </a:r>
            <a:endParaRPr/>
          </a:p>
        </p:txBody>
      </p:sp>
      <p:sp>
        <p:nvSpPr>
          <p:cNvPr id="2929" name="Google Shape;2929;p123"/>
          <p:cNvSpPr/>
          <p:nvPr/>
        </p:nvSpPr>
        <p:spPr>
          <a:xfrm>
            <a:off x="713225" y="1074725"/>
            <a:ext cx="2019300" cy="2250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23"/>
          <p:cNvSpPr txBox="1"/>
          <p:nvPr>
            <p:ph idx="1" type="subTitle"/>
          </p:nvPr>
        </p:nvSpPr>
        <p:spPr>
          <a:xfrm>
            <a:off x="713225" y="1074725"/>
            <a:ext cx="2019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Odometer</a:t>
            </a:r>
            <a:endParaRPr/>
          </a:p>
        </p:txBody>
      </p:sp>
      <p:sp>
        <p:nvSpPr>
          <p:cNvPr id="2931" name="Google Shape;2931;p123"/>
          <p:cNvSpPr txBox="1"/>
          <p:nvPr>
            <p:ph idx="2" type="subTitle"/>
          </p:nvPr>
        </p:nvSpPr>
        <p:spPr>
          <a:xfrm>
            <a:off x="713225" y="3556400"/>
            <a:ext cx="2019300" cy="12621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al"/>
                <a:ea typeface="Arial"/>
                <a:cs typeface="Arial"/>
                <a:sym typeface="Arial"/>
              </a:rPr>
              <a:t>Semakin </a:t>
            </a:r>
            <a:r>
              <a:rPr b="1" lang="en">
                <a:latin typeface="Arial"/>
                <a:ea typeface="Arial"/>
                <a:cs typeface="Arial"/>
                <a:sym typeface="Arial"/>
              </a:rPr>
              <a:t>tinggi</a:t>
            </a:r>
            <a:r>
              <a:rPr lang="en">
                <a:latin typeface="Arial"/>
                <a:ea typeface="Arial"/>
                <a:cs typeface="Arial"/>
                <a:sym typeface="Arial"/>
              </a:rPr>
              <a:t> </a:t>
            </a:r>
            <a:r>
              <a:rPr b="1" lang="en">
                <a:latin typeface="Arial"/>
                <a:ea typeface="Arial"/>
                <a:cs typeface="Arial"/>
                <a:sym typeface="Arial"/>
              </a:rPr>
              <a:t>odometer</a:t>
            </a:r>
            <a:r>
              <a:rPr lang="en">
                <a:latin typeface="Arial"/>
                <a:ea typeface="Arial"/>
                <a:cs typeface="Arial"/>
                <a:sym typeface="Arial"/>
              </a:rPr>
              <a:t> maka semakin </a:t>
            </a:r>
            <a:r>
              <a:rPr b="1" lang="en">
                <a:latin typeface="Arial"/>
                <a:ea typeface="Arial"/>
                <a:cs typeface="Arial"/>
                <a:sym typeface="Arial"/>
              </a:rPr>
              <a:t>rendah</a:t>
            </a:r>
            <a:r>
              <a:rPr lang="en">
                <a:latin typeface="Arial"/>
                <a:ea typeface="Arial"/>
                <a:cs typeface="Arial"/>
                <a:sym typeface="Arial"/>
              </a:rPr>
              <a:t> </a:t>
            </a:r>
            <a:r>
              <a:rPr b="1" lang="en">
                <a:latin typeface="Arial"/>
                <a:ea typeface="Arial"/>
                <a:cs typeface="Arial"/>
                <a:sym typeface="Arial"/>
              </a:rPr>
              <a:t>harga mobil</a:t>
            </a:r>
            <a:r>
              <a:rPr lang="en">
                <a:latin typeface="Arial"/>
                <a:ea typeface="Arial"/>
                <a:cs typeface="Arial"/>
                <a:sym typeface="Arial"/>
              </a:rPr>
              <a:t> yang dijual.</a:t>
            </a:r>
            <a:endParaRPr>
              <a:latin typeface="Arial"/>
              <a:ea typeface="Arial"/>
              <a:cs typeface="Arial"/>
              <a:sym typeface="Arial"/>
            </a:endParaRPr>
          </a:p>
        </p:txBody>
      </p:sp>
      <p:sp>
        <p:nvSpPr>
          <p:cNvPr id="2932" name="Google Shape;2932;p123"/>
          <p:cNvSpPr txBox="1"/>
          <p:nvPr>
            <p:ph idx="3" type="subTitle"/>
          </p:nvPr>
        </p:nvSpPr>
        <p:spPr>
          <a:xfrm>
            <a:off x="6587763" y="3556375"/>
            <a:ext cx="1982100" cy="12621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al"/>
                <a:ea typeface="Arial"/>
                <a:cs typeface="Arial"/>
                <a:sym typeface="Arial"/>
              </a:rPr>
              <a:t>Semakin </a:t>
            </a:r>
            <a:r>
              <a:rPr b="1" lang="en">
                <a:latin typeface="Arial"/>
                <a:ea typeface="Arial"/>
                <a:cs typeface="Arial"/>
                <a:sym typeface="Arial"/>
              </a:rPr>
              <a:t>baru tahunnya</a:t>
            </a:r>
            <a:r>
              <a:rPr lang="en">
                <a:latin typeface="Arial"/>
                <a:ea typeface="Arial"/>
                <a:cs typeface="Arial"/>
                <a:sym typeface="Arial"/>
              </a:rPr>
              <a:t> akan semakin </a:t>
            </a:r>
            <a:r>
              <a:rPr b="1" lang="en">
                <a:latin typeface="Arial"/>
                <a:ea typeface="Arial"/>
                <a:cs typeface="Arial"/>
                <a:sym typeface="Arial"/>
              </a:rPr>
              <a:t>tinggi</a:t>
            </a:r>
            <a:r>
              <a:rPr lang="en">
                <a:latin typeface="Arial"/>
                <a:ea typeface="Arial"/>
                <a:cs typeface="Arial"/>
                <a:sym typeface="Arial"/>
              </a:rPr>
              <a:t> </a:t>
            </a:r>
            <a:r>
              <a:rPr b="1" lang="en">
                <a:latin typeface="Arial"/>
                <a:ea typeface="Arial"/>
                <a:cs typeface="Arial"/>
                <a:sym typeface="Arial"/>
              </a:rPr>
              <a:t>harga mobil</a:t>
            </a:r>
            <a:r>
              <a:rPr lang="en">
                <a:latin typeface="Arial"/>
                <a:ea typeface="Arial"/>
                <a:cs typeface="Arial"/>
                <a:sym typeface="Arial"/>
              </a:rPr>
              <a:t> yang dijual.</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pic>
        <p:nvPicPr>
          <p:cNvPr id="2933" name="Google Shape;2933;p123"/>
          <p:cNvPicPr preferRelativeResize="0"/>
          <p:nvPr/>
        </p:nvPicPr>
        <p:blipFill>
          <a:blip r:embed="rId3">
            <a:alphaModFix/>
          </a:blip>
          <a:stretch>
            <a:fillRect/>
          </a:stretch>
        </p:blipFill>
        <p:spPr>
          <a:xfrm>
            <a:off x="713275" y="1375450"/>
            <a:ext cx="2019197" cy="1839299"/>
          </a:xfrm>
          <a:prstGeom prst="rect">
            <a:avLst/>
          </a:prstGeom>
          <a:noFill/>
          <a:ln>
            <a:noFill/>
          </a:ln>
        </p:spPr>
      </p:pic>
      <p:pic>
        <p:nvPicPr>
          <p:cNvPr id="2934" name="Google Shape;2934;p123"/>
          <p:cNvPicPr preferRelativeResize="0"/>
          <p:nvPr/>
        </p:nvPicPr>
        <p:blipFill>
          <a:blip r:embed="rId4">
            <a:alphaModFix/>
          </a:blip>
          <a:stretch>
            <a:fillRect/>
          </a:stretch>
        </p:blipFill>
        <p:spPr>
          <a:xfrm>
            <a:off x="6569225" y="1375450"/>
            <a:ext cx="2019200" cy="1873846"/>
          </a:xfrm>
          <a:prstGeom prst="rect">
            <a:avLst/>
          </a:prstGeom>
          <a:noFill/>
          <a:ln>
            <a:noFill/>
          </a:ln>
        </p:spPr>
      </p:pic>
      <p:pic>
        <p:nvPicPr>
          <p:cNvPr id="2935" name="Google Shape;2935;p123"/>
          <p:cNvPicPr preferRelativeResize="0"/>
          <p:nvPr/>
        </p:nvPicPr>
        <p:blipFill>
          <a:blip r:embed="rId5">
            <a:alphaModFix/>
          </a:blip>
          <a:stretch>
            <a:fillRect/>
          </a:stretch>
        </p:blipFill>
        <p:spPr>
          <a:xfrm>
            <a:off x="3562325" y="1337825"/>
            <a:ext cx="2019300" cy="2012652"/>
          </a:xfrm>
          <a:prstGeom prst="rect">
            <a:avLst/>
          </a:prstGeom>
          <a:noFill/>
          <a:ln>
            <a:noFill/>
          </a:ln>
        </p:spPr>
      </p:pic>
      <p:sp>
        <p:nvSpPr>
          <p:cNvPr id="2936" name="Google Shape;2936;p123"/>
          <p:cNvSpPr txBox="1"/>
          <p:nvPr>
            <p:ph idx="3" type="subTitle"/>
          </p:nvPr>
        </p:nvSpPr>
        <p:spPr>
          <a:xfrm>
            <a:off x="3649350" y="3556388"/>
            <a:ext cx="1845300" cy="12621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rial"/>
                <a:ea typeface="Arial"/>
                <a:cs typeface="Arial"/>
                <a:sym typeface="Arial"/>
              </a:rPr>
              <a:t>Persebaran </a:t>
            </a:r>
            <a:r>
              <a:rPr b="1" lang="en">
                <a:latin typeface="Arial"/>
                <a:ea typeface="Arial"/>
                <a:cs typeface="Arial"/>
                <a:sym typeface="Arial"/>
              </a:rPr>
              <a:t>harga mobil</a:t>
            </a:r>
            <a:r>
              <a:rPr lang="en">
                <a:latin typeface="Arial"/>
                <a:ea typeface="Arial"/>
                <a:cs typeface="Arial"/>
                <a:sym typeface="Arial"/>
              </a:rPr>
              <a:t> berdasarkan </a:t>
            </a:r>
            <a:r>
              <a:rPr b="1" lang="en">
                <a:latin typeface="Arial"/>
                <a:ea typeface="Arial"/>
                <a:cs typeface="Arial"/>
                <a:sym typeface="Arial"/>
              </a:rPr>
              <a:t>body</a:t>
            </a:r>
            <a:r>
              <a:rPr lang="en">
                <a:latin typeface="Arial"/>
                <a:ea typeface="Arial"/>
                <a:cs typeface="Arial"/>
                <a:sym typeface="Arial"/>
              </a:rPr>
              <a:t> cukup </a:t>
            </a:r>
            <a:r>
              <a:rPr b="1" lang="en">
                <a:latin typeface="Arial"/>
                <a:ea typeface="Arial"/>
                <a:cs typeface="Arial"/>
                <a:sym typeface="Arial"/>
              </a:rPr>
              <a:t>merata</a:t>
            </a:r>
            <a:r>
              <a:rPr lang="en">
                <a:latin typeface="Arial"/>
                <a:ea typeface="Arial"/>
                <a:cs typeface="Arial"/>
                <a:sym typeface="Arial"/>
              </a:rPr>
              <a:t> </a:t>
            </a:r>
            <a:r>
              <a:rPr lang="en">
                <a:latin typeface="Arial"/>
                <a:ea typeface="Arial"/>
                <a:cs typeface="Arial"/>
                <a:sym typeface="Arial"/>
              </a:rPr>
              <a:t>berdasarkan harganya.</a:t>
            </a:r>
            <a:endParaRPr>
              <a:latin typeface="Arial"/>
              <a:ea typeface="Arial"/>
              <a:cs typeface="Arial"/>
              <a:sym typeface="Arial"/>
            </a:endParaRPr>
          </a:p>
        </p:txBody>
      </p:sp>
      <p:grpSp>
        <p:nvGrpSpPr>
          <p:cNvPr id="2937" name="Google Shape;2937;p123"/>
          <p:cNvGrpSpPr/>
          <p:nvPr/>
        </p:nvGrpSpPr>
        <p:grpSpPr>
          <a:xfrm>
            <a:off x="4809751" y="4407973"/>
            <a:ext cx="834004" cy="410526"/>
            <a:chOff x="2163876" y="2864561"/>
            <a:chExt cx="834004" cy="410526"/>
          </a:xfrm>
        </p:grpSpPr>
        <p:sp>
          <p:nvSpPr>
            <p:cNvPr id="2938" name="Google Shape;2938;p123"/>
            <p:cNvSpPr/>
            <p:nvPr/>
          </p:nvSpPr>
          <p:spPr>
            <a:xfrm>
              <a:off x="2163876" y="2864561"/>
              <a:ext cx="834004" cy="410526"/>
            </a:xfrm>
            <a:custGeom>
              <a:rect b="b" l="l" r="r" t="t"/>
              <a:pathLst>
                <a:path extrusionOk="0" h="5642" w="11462">
                  <a:moveTo>
                    <a:pt x="8372" y="568"/>
                  </a:moveTo>
                  <a:lnTo>
                    <a:pt x="9016" y="2224"/>
                  </a:lnTo>
                  <a:cubicBezTo>
                    <a:pt x="9055" y="2335"/>
                    <a:pt x="9162" y="2406"/>
                    <a:pt x="9278" y="2406"/>
                  </a:cubicBezTo>
                  <a:lnTo>
                    <a:pt x="10893" y="2406"/>
                  </a:lnTo>
                  <a:lnTo>
                    <a:pt x="10893" y="4216"/>
                  </a:lnTo>
                  <a:lnTo>
                    <a:pt x="10139" y="4216"/>
                  </a:lnTo>
                  <a:cubicBezTo>
                    <a:pt x="10010" y="4216"/>
                    <a:pt x="9899" y="4302"/>
                    <a:pt x="9864" y="4425"/>
                  </a:cubicBezTo>
                  <a:cubicBezTo>
                    <a:pt x="9753" y="4808"/>
                    <a:pt x="9401" y="5074"/>
                    <a:pt x="9002" y="5074"/>
                  </a:cubicBezTo>
                  <a:cubicBezTo>
                    <a:pt x="8608" y="5074"/>
                    <a:pt x="8252" y="4808"/>
                    <a:pt x="8141" y="4425"/>
                  </a:cubicBezTo>
                  <a:cubicBezTo>
                    <a:pt x="8106" y="4302"/>
                    <a:pt x="7995" y="4216"/>
                    <a:pt x="7866" y="4216"/>
                  </a:cubicBezTo>
                  <a:lnTo>
                    <a:pt x="3814" y="4216"/>
                  </a:lnTo>
                  <a:cubicBezTo>
                    <a:pt x="3686" y="4216"/>
                    <a:pt x="3575" y="4302"/>
                    <a:pt x="3539" y="4425"/>
                  </a:cubicBezTo>
                  <a:cubicBezTo>
                    <a:pt x="3428" y="4808"/>
                    <a:pt x="3077" y="5074"/>
                    <a:pt x="2678" y="5074"/>
                  </a:cubicBezTo>
                  <a:cubicBezTo>
                    <a:pt x="2283" y="5074"/>
                    <a:pt x="1928" y="4808"/>
                    <a:pt x="1817" y="4425"/>
                  </a:cubicBezTo>
                  <a:cubicBezTo>
                    <a:pt x="1781" y="4302"/>
                    <a:pt x="1670" y="4216"/>
                    <a:pt x="1541" y="4216"/>
                  </a:cubicBezTo>
                  <a:lnTo>
                    <a:pt x="623" y="4216"/>
                  </a:lnTo>
                  <a:lnTo>
                    <a:pt x="894" y="2406"/>
                  </a:lnTo>
                  <a:lnTo>
                    <a:pt x="2993" y="2406"/>
                  </a:lnTo>
                  <a:cubicBezTo>
                    <a:pt x="3095" y="2406"/>
                    <a:pt x="3184" y="2358"/>
                    <a:pt x="3237" y="2268"/>
                  </a:cubicBezTo>
                  <a:lnTo>
                    <a:pt x="4253" y="568"/>
                  </a:lnTo>
                  <a:close/>
                  <a:moveTo>
                    <a:pt x="4089" y="0"/>
                  </a:moveTo>
                  <a:cubicBezTo>
                    <a:pt x="3991" y="0"/>
                    <a:pt x="3899" y="54"/>
                    <a:pt x="3845" y="138"/>
                  </a:cubicBezTo>
                  <a:lnTo>
                    <a:pt x="2833" y="1838"/>
                  </a:lnTo>
                  <a:lnTo>
                    <a:pt x="650" y="1838"/>
                  </a:lnTo>
                  <a:cubicBezTo>
                    <a:pt x="507" y="1838"/>
                    <a:pt x="388" y="1940"/>
                    <a:pt x="370" y="2082"/>
                  </a:cubicBezTo>
                  <a:lnTo>
                    <a:pt x="15" y="4461"/>
                  </a:lnTo>
                  <a:cubicBezTo>
                    <a:pt x="1" y="4541"/>
                    <a:pt x="23" y="4625"/>
                    <a:pt x="77" y="4687"/>
                  </a:cubicBezTo>
                  <a:cubicBezTo>
                    <a:pt x="134" y="4754"/>
                    <a:pt x="210" y="4790"/>
                    <a:pt x="294" y="4790"/>
                  </a:cubicBezTo>
                  <a:lnTo>
                    <a:pt x="1346" y="4790"/>
                  </a:lnTo>
                  <a:cubicBezTo>
                    <a:pt x="1582" y="5300"/>
                    <a:pt x="2101" y="5642"/>
                    <a:pt x="2678" y="5642"/>
                  </a:cubicBezTo>
                  <a:cubicBezTo>
                    <a:pt x="3255" y="5642"/>
                    <a:pt x="3774" y="5300"/>
                    <a:pt x="4009" y="4790"/>
                  </a:cubicBezTo>
                  <a:lnTo>
                    <a:pt x="7670" y="4790"/>
                  </a:lnTo>
                  <a:cubicBezTo>
                    <a:pt x="7906" y="5300"/>
                    <a:pt x="8426" y="5642"/>
                    <a:pt x="9002" y="5642"/>
                  </a:cubicBezTo>
                  <a:cubicBezTo>
                    <a:pt x="9579" y="5642"/>
                    <a:pt x="10099" y="5300"/>
                    <a:pt x="10333" y="4790"/>
                  </a:cubicBezTo>
                  <a:lnTo>
                    <a:pt x="11177" y="4790"/>
                  </a:lnTo>
                  <a:cubicBezTo>
                    <a:pt x="11337" y="4790"/>
                    <a:pt x="11462" y="4661"/>
                    <a:pt x="11462" y="4505"/>
                  </a:cubicBezTo>
                  <a:lnTo>
                    <a:pt x="11462" y="2122"/>
                  </a:lnTo>
                  <a:cubicBezTo>
                    <a:pt x="11462" y="1967"/>
                    <a:pt x="11337" y="1838"/>
                    <a:pt x="11177" y="1838"/>
                  </a:cubicBezTo>
                  <a:lnTo>
                    <a:pt x="9473" y="1838"/>
                  </a:lnTo>
                  <a:lnTo>
                    <a:pt x="8834" y="182"/>
                  </a:lnTo>
                  <a:cubicBezTo>
                    <a:pt x="8789" y="72"/>
                    <a:pt x="8688" y="0"/>
                    <a:pt x="8567"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23"/>
            <p:cNvSpPr/>
            <p:nvPr/>
          </p:nvSpPr>
          <p:spPr>
            <a:xfrm>
              <a:off x="2498223" y="2967520"/>
              <a:ext cx="259980" cy="172229"/>
            </a:xfrm>
            <a:custGeom>
              <a:rect b="b" l="l" r="r" t="t"/>
              <a:pathLst>
                <a:path extrusionOk="0" h="2367" w="3573">
                  <a:moveTo>
                    <a:pt x="285" y="1"/>
                  </a:moveTo>
                  <a:cubicBezTo>
                    <a:pt x="125" y="1"/>
                    <a:pt x="0" y="130"/>
                    <a:pt x="0" y="285"/>
                  </a:cubicBezTo>
                  <a:lnTo>
                    <a:pt x="0" y="1683"/>
                  </a:lnTo>
                  <a:cubicBezTo>
                    <a:pt x="0" y="1843"/>
                    <a:pt x="125" y="1967"/>
                    <a:pt x="285" y="1967"/>
                  </a:cubicBezTo>
                  <a:lnTo>
                    <a:pt x="1922" y="1967"/>
                  </a:lnTo>
                  <a:lnTo>
                    <a:pt x="1922" y="2082"/>
                  </a:lnTo>
                  <a:cubicBezTo>
                    <a:pt x="1922" y="2176"/>
                    <a:pt x="1971" y="2260"/>
                    <a:pt x="2046" y="2314"/>
                  </a:cubicBezTo>
                  <a:cubicBezTo>
                    <a:pt x="2095" y="2349"/>
                    <a:pt x="2153" y="2367"/>
                    <a:pt x="2206" y="2367"/>
                  </a:cubicBezTo>
                  <a:cubicBezTo>
                    <a:pt x="2241" y="2367"/>
                    <a:pt x="2272" y="2363"/>
                    <a:pt x="2309" y="2349"/>
                  </a:cubicBezTo>
                  <a:lnTo>
                    <a:pt x="3387" y="1949"/>
                  </a:lnTo>
                  <a:cubicBezTo>
                    <a:pt x="3502" y="1910"/>
                    <a:pt x="3573" y="1803"/>
                    <a:pt x="3573" y="1683"/>
                  </a:cubicBezTo>
                  <a:cubicBezTo>
                    <a:pt x="3573" y="1564"/>
                    <a:pt x="3502" y="1457"/>
                    <a:pt x="3387" y="1417"/>
                  </a:cubicBezTo>
                  <a:lnTo>
                    <a:pt x="2309" y="1017"/>
                  </a:lnTo>
                  <a:cubicBezTo>
                    <a:pt x="2277" y="1006"/>
                    <a:pt x="2244" y="1001"/>
                    <a:pt x="2212" y="1001"/>
                  </a:cubicBezTo>
                  <a:cubicBezTo>
                    <a:pt x="2153" y="1001"/>
                    <a:pt x="2095" y="1019"/>
                    <a:pt x="2046" y="1053"/>
                  </a:cubicBezTo>
                  <a:cubicBezTo>
                    <a:pt x="1971" y="1107"/>
                    <a:pt x="1922" y="1191"/>
                    <a:pt x="1922" y="1283"/>
                  </a:cubicBezTo>
                  <a:lnTo>
                    <a:pt x="1922" y="1400"/>
                  </a:lnTo>
                  <a:lnTo>
                    <a:pt x="568" y="1400"/>
                  </a:lnTo>
                  <a:lnTo>
                    <a:pt x="568" y="570"/>
                  </a:lnTo>
                  <a:lnTo>
                    <a:pt x="2522" y="570"/>
                  </a:lnTo>
                  <a:cubicBezTo>
                    <a:pt x="2676" y="570"/>
                    <a:pt x="2805" y="441"/>
                    <a:pt x="2805" y="285"/>
                  </a:cubicBezTo>
                  <a:cubicBezTo>
                    <a:pt x="2805" y="130"/>
                    <a:pt x="2676" y="1"/>
                    <a:pt x="2522"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123"/>
          <p:cNvGrpSpPr/>
          <p:nvPr/>
        </p:nvGrpSpPr>
        <p:grpSpPr>
          <a:xfrm>
            <a:off x="8011088" y="3556412"/>
            <a:ext cx="790060" cy="408198"/>
            <a:chOff x="725200" y="2125074"/>
            <a:chExt cx="790060" cy="408198"/>
          </a:xfrm>
        </p:grpSpPr>
        <p:sp>
          <p:nvSpPr>
            <p:cNvPr id="2941" name="Google Shape;2941;p123"/>
            <p:cNvSpPr/>
            <p:nvPr/>
          </p:nvSpPr>
          <p:spPr>
            <a:xfrm>
              <a:off x="725200" y="2125074"/>
              <a:ext cx="378219" cy="408198"/>
            </a:xfrm>
            <a:custGeom>
              <a:rect b="b" l="l" r="r" t="t"/>
              <a:pathLst>
                <a:path extrusionOk="0" h="5610" w="5198">
                  <a:moveTo>
                    <a:pt x="2522" y="972"/>
                  </a:moveTo>
                  <a:lnTo>
                    <a:pt x="2522" y="1562"/>
                  </a:lnTo>
                  <a:cubicBezTo>
                    <a:pt x="2522" y="1722"/>
                    <a:pt x="2650" y="1846"/>
                    <a:pt x="2805" y="1846"/>
                  </a:cubicBezTo>
                  <a:lnTo>
                    <a:pt x="4626" y="1846"/>
                  </a:lnTo>
                  <a:lnTo>
                    <a:pt x="4626" y="3764"/>
                  </a:lnTo>
                  <a:lnTo>
                    <a:pt x="2805" y="3764"/>
                  </a:lnTo>
                  <a:cubicBezTo>
                    <a:pt x="2650" y="3764"/>
                    <a:pt x="2522" y="3892"/>
                    <a:pt x="2522" y="4047"/>
                  </a:cubicBezTo>
                  <a:lnTo>
                    <a:pt x="2522" y="4638"/>
                  </a:lnTo>
                  <a:lnTo>
                    <a:pt x="689" y="2805"/>
                  </a:lnTo>
                  <a:lnTo>
                    <a:pt x="2522" y="972"/>
                  </a:lnTo>
                  <a:close/>
                  <a:moveTo>
                    <a:pt x="2809" y="1"/>
                  </a:moveTo>
                  <a:cubicBezTo>
                    <a:pt x="2734" y="1"/>
                    <a:pt x="2660" y="30"/>
                    <a:pt x="2606" y="84"/>
                  </a:cubicBezTo>
                  <a:lnTo>
                    <a:pt x="85" y="2605"/>
                  </a:lnTo>
                  <a:cubicBezTo>
                    <a:pt x="31" y="2658"/>
                    <a:pt x="1" y="2729"/>
                    <a:pt x="1" y="2805"/>
                  </a:cubicBezTo>
                  <a:cubicBezTo>
                    <a:pt x="1" y="2880"/>
                    <a:pt x="31" y="2955"/>
                    <a:pt x="85" y="3008"/>
                  </a:cubicBezTo>
                  <a:lnTo>
                    <a:pt x="2606" y="5525"/>
                  </a:lnTo>
                  <a:cubicBezTo>
                    <a:pt x="2659" y="5583"/>
                    <a:pt x="2735" y="5610"/>
                    <a:pt x="2805" y="5610"/>
                  </a:cubicBezTo>
                  <a:cubicBezTo>
                    <a:pt x="2846" y="5610"/>
                    <a:pt x="2881" y="5605"/>
                    <a:pt x="2916" y="5587"/>
                  </a:cubicBezTo>
                  <a:cubicBezTo>
                    <a:pt x="3023" y="5544"/>
                    <a:pt x="3094" y="5441"/>
                    <a:pt x="3094" y="5325"/>
                  </a:cubicBezTo>
                  <a:lnTo>
                    <a:pt x="3094" y="4336"/>
                  </a:lnTo>
                  <a:lnTo>
                    <a:pt x="4913" y="4336"/>
                  </a:lnTo>
                  <a:cubicBezTo>
                    <a:pt x="5069" y="4336"/>
                    <a:pt x="5198" y="4207"/>
                    <a:pt x="5198" y="4047"/>
                  </a:cubicBezTo>
                  <a:lnTo>
                    <a:pt x="5198" y="1562"/>
                  </a:lnTo>
                  <a:cubicBezTo>
                    <a:pt x="5198" y="1406"/>
                    <a:pt x="5069" y="1277"/>
                    <a:pt x="4913" y="1277"/>
                  </a:cubicBezTo>
                  <a:lnTo>
                    <a:pt x="3094" y="1277"/>
                  </a:lnTo>
                  <a:lnTo>
                    <a:pt x="3094" y="288"/>
                  </a:lnTo>
                  <a:cubicBezTo>
                    <a:pt x="3094" y="173"/>
                    <a:pt x="3023" y="66"/>
                    <a:pt x="2916" y="21"/>
                  </a:cubicBezTo>
                  <a:cubicBezTo>
                    <a:pt x="2882" y="7"/>
                    <a:pt x="2845" y="1"/>
                    <a:pt x="2809"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23"/>
            <p:cNvSpPr/>
            <p:nvPr/>
          </p:nvSpPr>
          <p:spPr>
            <a:xfrm>
              <a:off x="1137331" y="2125074"/>
              <a:ext cx="377928" cy="408198"/>
            </a:xfrm>
            <a:custGeom>
              <a:rect b="b" l="l" r="r" t="t"/>
              <a:pathLst>
                <a:path extrusionOk="0" h="5610" w="5194">
                  <a:moveTo>
                    <a:pt x="2672" y="972"/>
                  </a:moveTo>
                  <a:lnTo>
                    <a:pt x="4505" y="2805"/>
                  </a:lnTo>
                  <a:lnTo>
                    <a:pt x="2672" y="4638"/>
                  </a:lnTo>
                  <a:lnTo>
                    <a:pt x="2672" y="4047"/>
                  </a:lnTo>
                  <a:cubicBezTo>
                    <a:pt x="2672" y="3892"/>
                    <a:pt x="2543" y="3764"/>
                    <a:pt x="2387" y="3764"/>
                  </a:cubicBezTo>
                  <a:lnTo>
                    <a:pt x="568" y="3764"/>
                  </a:lnTo>
                  <a:lnTo>
                    <a:pt x="568" y="1846"/>
                  </a:lnTo>
                  <a:lnTo>
                    <a:pt x="2387" y="1846"/>
                  </a:lnTo>
                  <a:cubicBezTo>
                    <a:pt x="2543" y="1846"/>
                    <a:pt x="2672" y="1722"/>
                    <a:pt x="2672" y="1562"/>
                  </a:cubicBezTo>
                  <a:lnTo>
                    <a:pt x="2672" y="972"/>
                  </a:lnTo>
                  <a:close/>
                  <a:moveTo>
                    <a:pt x="2384" y="1"/>
                  </a:moveTo>
                  <a:cubicBezTo>
                    <a:pt x="2347" y="1"/>
                    <a:pt x="2311" y="7"/>
                    <a:pt x="2277" y="21"/>
                  </a:cubicBezTo>
                  <a:cubicBezTo>
                    <a:pt x="2174" y="66"/>
                    <a:pt x="2104" y="173"/>
                    <a:pt x="2104" y="288"/>
                  </a:cubicBezTo>
                  <a:lnTo>
                    <a:pt x="2104" y="1277"/>
                  </a:lnTo>
                  <a:lnTo>
                    <a:pt x="284" y="1277"/>
                  </a:lnTo>
                  <a:cubicBezTo>
                    <a:pt x="128" y="1277"/>
                    <a:pt x="0" y="1406"/>
                    <a:pt x="0" y="1562"/>
                  </a:cubicBezTo>
                  <a:lnTo>
                    <a:pt x="0" y="4047"/>
                  </a:lnTo>
                  <a:cubicBezTo>
                    <a:pt x="0" y="4207"/>
                    <a:pt x="128" y="4336"/>
                    <a:pt x="284" y="4336"/>
                  </a:cubicBezTo>
                  <a:lnTo>
                    <a:pt x="2104" y="4336"/>
                  </a:lnTo>
                  <a:lnTo>
                    <a:pt x="2104" y="5325"/>
                  </a:lnTo>
                  <a:cubicBezTo>
                    <a:pt x="2104" y="5441"/>
                    <a:pt x="2174" y="5544"/>
                    <a:pt x="2281" y="5587"/>
                  </a:cubicBezTo>
                  <a:cubicBezTo>
                    <a:pt x="2312" y="5605"/>
                    <a:pt x="2352" y="5610"/>
                    <a:pt x="2387" y="5610"/>
                  </a:cubicBezTo>
                  <a:cubicBezTo>
                    <a:pt x="2463" y="5610"/>
                    <a:pt x="2534" y="5583"/>
                    <a:pt x="2588" y="5525"/>
                  </a:cubicBezTo>
                  <a:lnTo>
                    <a:pt x="5108" y="3008"/>
                  </a:lnTo>
                  <a:cubicBezTo>
                    <a:pt x="5161" y="2955"/>
                    <a:pt x="5193" y="2880"/>
                    <a:pt x="5193" y="2805"/>
                  </a:cubicBezTo>
                  <a:cubicBezTo>
                    <a:pt x="5193" y="2729"/>
                    <a:pt x="5161" y="2658"/>
                    <a:pt x="5108" y="2605"/>
                  </a:cubicBezTo>
                  <a:lnTo>
                    <a:pt x="2588" y="84"/>
                  </a:lnTo>
                  <a:cubicBezTo>
                    <a:pt x="2534" y="30"/>
                    <a:pt x="2459" y="1"/>
                    <a:pt x="2384"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123"/>
          <p:cNvGrpSpPr/>
          <p:nvPr/>
        </p:nvGrpSpPr>
        <p:grpSpPr>
          <a:xfrm>
            <a:off x="2180497" y="3456602"/>
            <a:ext cx="721804" cy="607785"/>
            <a:chOff x="2323810" y="1983914"/>
            <a:chExt cx="721804" cy="607785"/>
          </a:xfrm>
        </p:grpSpPr>
        <p:sp>
          <p:nvSpPr>
            <p:cNvPr id="2944" name="Google Shape;2944;p123"/>
            <p:cNvSpPr/>
            <p:nvPr/>
          </p:nvSpPr>
          <p:spPr>
            <a:xfrm>
              <a:off x="2450054" y="2047436"/>
              <a:ext cx="53044" cy="64759"/>
            </a:xfrm>
            <a:custGeom>
              <a:rect b="b" l="l" r="r" t="t"/>
              <a:pathLst>
                <a:path extrusionOk="0" h="890" w="729">
                  <a:moveTo>
                    <a:pt x="240" y="1"/>
                  </a:moveTo>
                  <a:cubicBezTo>
                    <a:pt x="81" y="267"/>
                    <a:pt x="1" y="574"/>
                    <a:pt x="1" y="889"/>
                  </a:cubicBezTo>
                  <a:lnTo>
                    <a:pt x="568" y="889"/>
                  </a:lnTo>
                  <a:cubicBezTo>
                    <a:pt x="568" y="676"/>
                    <a:pt x="627" y="467"/>
                    <a:pt x="728" y="290"/>
                  </a:cubicBezTo>
                  <a:lnTo>
                    <a:pt x="240"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23"/>
            <p:cNvSpPr/>
            <p:nvPr/>
          </p:nvSpPr>
          <p:spPr>
            <a:xfrm>
              <a:off x="2484616" y="1983914"/>
              <a:ext cx="108271" cy="68833"/>
            </a:xfrm>
            <a:custGeom>
              <a:rect b="b" l="l" r="r" t="t"/>
              <a:pathLst>
                <a:path extrusionOk="0" h="946" w="1488">
                  <a:moveTo>
                    <a:pt x="1288" y="0"/>
                  </a:moveTo>
                  <a:cubicBezTo>
                    <a:pt x="804" y="0"/>
                    <a:pt x="333" y="200"/>
                    <a:pt x="1" y="554"/>
                  </a:cubicBezTo>
                  <a:lnTo>
                    <a:pt x="418" y="945"/>
                  </a:lnTo>
                  <a:cubicBezTo>
                    <a:pt x="644" y="701"/>
                    <a:pt x="955" y="568"/>
                    <a:pt x="1288" y="568"/>
                  </a:cubicBezTo>
                  <a:cubicBezTo>
                    <a:pt x="1332" y="568"/>
                    <a:pt x="1381" y="568"/>
                    <a:pt x="1425" y="577"/>
                  </a:cubicBezTo>
                  <a:lnTo>
                    <a:pt x="1488" y="9"/>
                  </a:lnTo>
                  <a:cubicBezTo>
                    <a:pt x="1421" y="0"/>
                    <a:pt x="1355" y="0"/>
                    <a:pt x="1288"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23"/>
            <p:cNvSpPr/>
            <p:nvPr/>
          </p:nvSpPr>
          <p:spPr>
            <a:xfrm>
              <a:off x="2607368" y="1990972"/>
              <a:ext cx="157021" cy="95683"/>
            </a:xfrm>
            <a:custGeom>
              <a:rect b="b" l="l" r="r" t="t"/>
              <a:pathLst>
                <a:path extrusionOk="0" h="1315" w="2158">
                  <a:moveTo>
                    <a:pt x="191" y="0"/>
                  </a:moveTo>
                  <a:lnTo>
                    <a:pt x="0" y="537"/>
                  </a:lnTo>
                  <a:cubicBezTo>
                    <a:pt x="356" y="666"/>
                    <a:pt x="631" y="955"/>
                    <a:pt x="741" y="1315"/>
                  </a:cubicBezTo>
                  <a:lnTo>
                    <a:pt x="1416" y="1315"/>
                  </a:lnTo>
                  <a:cubicBezTo>
                    <a:pt x="1528" y="955"/>
                    <a:pt x="1802" y="666"/>
                    <a:pt x="2157" y="537"/>
                  </a:cubicBezTo>
                  <a:lnTo>
                    <a:pt x="1966" y="0"/>
                  </a:lnTo>
                  <a:cubicBezTo>
                    <a:pt x="1598" y="134"/>
                    <a:pt x="1288" y="383"/>
                    <a:pt x="1079" y="707"/>
                  </a:cubicBezTo>
                  <a:cubicBezTo>
                    <a:pt x="870" y="383"/>
                    <a:pt x="559" y="134"/>
                    <a:pt x="191"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23"/>
            <p:cNvSpPr/>
            <p:nvPr/>
          </p:nvSpPr>
          <p:spPr>
            <a:xfrm>
              <a:off x="2868297" y="2047436"/>
              <a:ext cx="53335" cy="64759"/>
            </a:xfrm>
            <a:custGeom>
              <a:rect b="b" l="l" r="r" t="t"/>
              <a:pathLst>
                <a:path extrusionOk="0" h="890" w="733">
                  <a:moveTo>
                    <a:pt x="493" y="1"/>
                  </a:moveTo>
                  <a:lnTo>
                    <a:pt x="1" y="290"/>
                  </a:lnTo>
                  <a:cubicBezTo>
                    <a:pt x="107" y="467"/>
                    <a:pt x="165" y="676"/>
                    <a:pt x="165" y="889"/>
                  </a:cubicBezTo>
                  <a:lnTo>
                    <a:pt x="732" y="889"/>
                  </a:lnTo>
                  <a:cubicBezTo>
                    <a:pt x="732" y="574"/>
                    <a:pt x="648" y="267"/>
                    <a:pt x="493"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23"/>
            <p:cNvSpPr/>
            <p:nvPr/>
          </p:nvSpPr>
          <p:spPr>
            <a:xfrm>
              <a:off x="2778871" y="1983914"/>
              <a:ext cx="107907" cy="68833"/>
            </a:xfrm>
            <a:custGeom>
              <a:rect b="b" l="l" r="r" t="t"/>
              <a:pathLst>
                <a:path extrusionOk="0" h="946" w="1483">
                  <a:moveTo>
                    <a:pt x="200" y="0"/>
                  </a:moveTo>
                  <a:cubicBezTo>
                    <a:pt x="133" y="0"/>
                    <a:pt x="66" y="0"/>
                    <a:pt x="0" y="9"/>
                  </a:cubicBezTo>
                  <a:lnTo>
                    <a:pt x="62" y="577"/>
                  </a:lnTo>
                  <a:cubicBezTo>
                    <a:pt x="107" y="568"/>
                    <a:pt x="156" y="568"/>
                    <a:pt x="200" y="568"/>
                  </a:cubicBezTo>
                  <a:cubicBezTo>
                    <a:pt x="533" y="568"/>
                    <a:pt x="843" y="701"/>
                    <a:pt x="1070" y="945"/>
                  </a:cubicBezTo>
                  <a:lnTo>
                    <a:pt x="1482" y="554"/>
                  </a:lnTo>
                  <a:cubicBezTo>
                    <a:pt x="1154" y="200"/>
                    <a:pt x="683" y="0"/>
                    <a:pt x="200"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23"/>
            <p:cNvSpPr/>
            <p:nvPr/>
          </p:nvSpPr>
          <p:spPr>
            <a:xfrm>
              <a:off x="2665142" y="2228979"/>
              <a:ext cx="41402" cy="100194"/>
            </a:xfrm>
            <a:custGeom>
              <a:rect b="b" l="l" r="r" t="t"/>
              <a:pathLst>
                <a:path extrusionOk="0" h="1377" w="569">
                  <a:moveTo>
                    <a:pt x="1" y="1"/>
                  </a:moveTo>
                  <a:lnTo>
                    <a:pt x="1" y="1377"/>
                  </a:lnTo>
                  <a:lnTo>
                    <a:pt x="568" y="1377"/>
                  </a:lnTo>
                  <a:lnTo>
                    <a:pt x="568"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23"/>
            <p:cNvSpPr/>
            <p:nvPr/>
          </p:nvSpPr>
          <p:spPr>
            <a:xfrm>
              <a:off x="2665142" y="2353622"/>
              <a:ext cx="41402" cy="56973"/>
            </a:xfrm>
            <a:custGeom>
              <a:rect b="b" l="l" r="r" t="t"/>
              <a:pathLst>
                <a:path extrusionOk="0" h="783" w="569">
                  <a:moveTo>
                    <a:pt x="1" y="0"/>
                  </a:moveTo>
                  <a:lnTo>
                    <a:pt x="1" y="782"/>
                  </a:lnTo>
                  <a:lnTo>
                    <a:pt x="568" y="782"/>
                  </a:lnTo>
                  <a:lnTo>
                    <a:pt x="568" y="0"/>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23"/>
            <p:cNvSpPr/>
            <p:nvPr/>
          </p:nvSpPr>
          <p:spPr>
            <a:xfrm>
              <a:off x="2323810" y="2103027"/>
              <a:ext cx="721804" cy="488673"/>
            </a:xfrm>
            <a:custGeom>
              <a:rect b="b" l="l" r="r" t="t"/>
              <a:pathLst>
                <a:path extrusionOk="0" h="6716" w="9920">
                  <a:moveTo>
                    <a:pt x="5259" y="986"/>
                  </a:moveTo>
                  <a:cubicBezTo>
                    <a:pt x="6742" y="1048"/>
                    <a:pt x="8135" y="1625"/>
                    <a:pt x="9233" y="2629"/>
                  </a:cubicBezTo>
                  <a:lnTo>
                    <a:pt x="6662" y="5194"/>
                  </a:lnTo>
                  <a:cubicBezTo>
                    <a:pt x="6187" y="4808"/>
                    <a:pt x="5597" y="4599"/>
                    <a:pt x="4976" y="4599"/>
                  </a:cubicBezTo>
                  <a:cubicBezTo>
                    <a:pt x="4767" y="4599"/>
                    <a:pt x="4567" y="4622"/>
                    <a:pt x="4368" y="4665"/>
                  </a:cubicBezTo>
                  <a:lnTo>
                    <a:pt x="2858" y="2278"/>
                  </a:lnTo>
                  <a:cubicBezTo>
                    <a:pt x="2804" y="2192"/>
                    <a:pt x="2713" y="2145"/>
                    <a:pt x="2619" y="2145"/>
                  </a:cubicBezTo>
                  <a:cubicBezTo>
                    <a:pt x="2568" y="2145"/>
                    <a:pt x="2516" y="2159"/>
                    <a:pt x="2469" y="2189"/>
                  </a:cubicBezTo>
                  <a:cubicBezTo>
                    <a:pt x="2335" y="2268"/>
                    <a:pt x="2295" y="2446"/>
                    <a:pt x="2379" y="2580"/>
                  </a:cubicBezTo>
                  <a:lnTo>
                    <a:pt x="3817" y="4861"/>
                  </a:lnTo>
                  <a:cubicBezTo>
                    <a:pt x="3631" y="4950"/>
                    <a:pt x="3449" y="5060"/>
                    <a:pt x="3285" y="5194"/>
                  </a:cubicBezTo>
                  <a:lnTo>
                    <a:pt x="720" y="2629"/>
                  </a:lnTo>
                  <a:cubicBezTo>
                    <a:pt x="1816" y="1625"/>
                    <a:pt x="3205" y="1048"/>
                    <a:pt x="4692" y="986"/>
                  </a:cubicBezTo>
                  <a:lnTo>
                    <a:pt x="4692" y="1394"/>
                  </a:lnTo>
                  <a:lnTo>
                    <a:pt x="5259" y="1394"/>
                  </a:lnTo>
                  <a:lnTo>
                    <a:pt x="5259" y="986"/>
                  </a:lnTo>
                  <a:close/>
                  <a:moveTo>
                    <a:pt x="4692" y="1"/>
                  </a:moveTo>
                  <a:lnTo>
                    <a:pt x="4692" y="414"/>
                  </a:lnTo>
                  <a:cubicBezTo>
                    <a:pt x="2961" y="484"/>
                    <a:pt x="1345" y="1190"/>
                    <a:pt x="111" y="2424"/>
                  </a:cubicBezTo>
                  <a:cubicBezTo>
                    <a:pt x="1" y="2535"/>
                    <a:pt x="1" y="2713"/>
                    <a:pt x="111" y="2823"/>
                  </a:cubicBezTo>
                  <a:lnTo>
                    <a:pt x="3076" y="5788"/>
                  </a:lnTo>
                  <a:cubicBezTo>
                    <a:pt x="3129" y="5841"/>
                    <a:pt x="3200" y="5873"/>
                    <a:pt x="3276" y="5873"/>
                  </a:cubicBezTo>
                  <a:cubicBezTo>
                    <a:pt x="3352" y="5873"/>
                    <a:pt x="3422" y="5841"/>
                    <a:pt x="3475" y="5788"/>
                  </a:cubicBezTo>
                  <a:cubicBezTo>
                    <a:pt x="3667" y="5597"/>
                    <a:pt x="3884" y="5451"/>
                    <a:pt x="4124" y="5345"/>
                  </a:cubicBezTo>
                  <a:lnTo>
                    <a:pt x="4439" y="5851"/>
                  </a:lnTo>
                  <a:cubicBezTo>
                    <a:pt x="4394" y="5931"/>
                    <a:pt x="4368" y="6028"/>
                    <a:pt x="4368" y="6130"/>
                  </a:cubicBezTo>
                  <a:cubicBezTo>
                    <a:pt x="4368" y="6454"/>
                    <a:pt x="4630" y="6716"/>
                    <a:pt x="4954" y="6716"/>
                  </a:cubicBezTo>
                  <a:cubicBezTo>
                    <a:pt x="5278" y="6716"/>
                    <a:pt x="5540" y="6454"/>
                    <a:pt x="5540" y="6130"/>
                  </a:cubicBezTo>
                  <a:cubicBezTo>
                    <a:pt x="5540" y="5806"/>
                    <a:pt x="5278" y="5544"/>
                    <a:pt x="4954" y="5544"/>
                  </a:cubicBezTo>
                  <a:lnTo>
                    <a:pt x="4923" y="5544"/>
                  </a:lnTo>
                  <a:lnTo>
                    <a:pt x="4696" y="5185"/>
                  </a:lnTo>
                  <a:cubicBezTo>
                    <a:pt x="4790" y="5175"/>
                    <a:pt x="4882" y="5167"/>
                    <a:pt x="4976" y="5167"/>
                  </a:cubicBezTo>
                  <a:cubicBezTo>
                    <a:pt x="5540" y="5167"/>
                    <a:pt x="6072" y="5388"/>
                    <a:pt x="6472" y="5788"/>
                  </a:cubicBezTo>
                  <a:cubicBezTo>
                    <a:pt x="6525" y="5841"/>
                    <a:pt x="6601" y="5873"/>
                    <a:pt x="6676" y="5873"/>
                  </a:cubicBezTo>
                  <a:cubicBezTo>
                    <a:pt x="6751" y="5873"/>
                    <a:pt x="6822" y="5841"/>
                    <a:pt x="6875" y="5788"/>
                  </a:cubicBezTo>
                  <a:lnTo>
                    <a:pt x="9840" y="2823"/>
                  </a:lnTo>
                  <a:cubicBezTo>
                    <a:pt x="9893" y="2770"/>
                    <a:pt x="9920" y="2699"/>
                    <a:pt x="9920" y="2624"/>
                  </a:cubicBezTo>
                  <a:cubicBezTo>
                    <a:pt x="9920" y="2549"/>
                    <a:pt x="9893" y="2477"/>
                    <a:pt x="9840" y="2424"/>
                  </a:cubicBezTo>
                  <a:cubicBezTo>
                    <a:pt x="8606" y="1190"/>
                    <a:pt x="6990" y="484"/>
                    <a:pt x="5259" y="414"/>
                  </a:cubicBezTo>
                  <a:lnTo>
                    <a:pt x="5259"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123"/>
          <p:cNvSpPr txBox="1"/>
          <p:nvPr>
            <p:ph idx="1" type="subTitle"/>
          </p:nvPr>
        </p:nvSpPr>
        <p:spPr>
          <a:xfrm>
            <a:off x="3562350" y="1074713"/>
            <a:ext cx="2019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Body</a:t>
            </a:r>
            <a:endParaRPr/>
          </a:p>
        </p:txBody>
      </p:sp>
      <p:sp>
        <p:nvSpPr>
          <p:cNvPr id="2953" name="Google Shape;2953;p123"/>
          <p:cNvSpPr/>
          <p:nvPr/>
        </p:nvSpPr>
        <p:spPr>
          <a:xfrm>
            <a:off x="3562350" y="1100250"/>
            <a:ext cx="2019300" cy="2250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pic>
        <p:nvPicPr>
          <p:cNvPr id="2958" name="Google Shape;2958;p124"/>
          <p:cNvPicPr preferRelativeResize="0"/>
          <p:nvPr/>
        </p:nvPicPr>
        <p:blipFill rotWithShape="1">
          <a:blip r:embed="rId3">
            <a:alphaModFix/>
          </a:blip>
          <a:srcRect b="17430" l="0" r="2104" t="0"/>
          <a:stretch/>
        </p:blipFill>
        <p:spPr>
          <a:xfrm>
            <a:off x="4572000" y="0"/>
            <a:ext cx="4565798" cy="5143501"/>
          </a:xfrm>
          <a:prstGeom prst="rect">
            <a:avLst/>
          </a:prstGeom>
          <a:noFill/>
          <a:ln>
            <a:noFill/>
          </a:ln>
        </p:spPr>
      </p:pic>
      <p:grpSp>
        <p:nvGrpSpPr>
          <p:cNvPr id="2959" name="Google Shape;2959;p124"/>
          <p:cNvGrpSpPr/>
          <p:nvPr/>
        </p:nvGrpSpPr>
        <p:grpSpPr>
          <a:xfrm>
            <a:off x="1720810" y="541156"/>
            <a:ext cx="1367031" cy="807304"/>
            <a:chOff x="1506675" y="1426838"/>
            <a:chExt cx="1097400" cy="644400"/>
          </a:xfrm>
        </p:grpSpPr>
        <p:sp>
          <p:nvSpPr>
            <p:cNvPr id="2960" name="Google Shape;2960;p124"/>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24"/>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2" name="Google Shape;2962;p124"/>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963" name="Google Shape;2963;p124"/>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24"/>
          <p:cNvSpPr txBox="1"/>
          <p:nvPr>
            <p:ph idx="1" type="subTitle"/>
          </p:nvPr>
        </p:nvSpPr>
        <p:spPr>
          <a:xfrm>
            <a:off x="184075" y="1538250"/>
            <a:ext cx="43878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Recommendation and Impact</a:t>
            </a:r>
            <a:endParaRPr sz="2600"/>
          </a:p>
        </p:txBody>
      </p:sp>
      <p:grpSp>
        <p:nvGrpSpPr>
          <p:cNvPr id="2965" name="Google Shape;2965;p124"/>
          <p:cNvGrpSpPr/>
          <p:nvPr/>
        </p:nvGrpSpPr>
        <p:grpSpPr>
          <a:xfrm>
            <a:off x="1338665" y="3178399"/>
            <a:ext cx="2078609" cy="1367530"/>
            <a:chOff x="575350" y="722025"/>
            <a:chExt cx="1055078" cy="694177"/>
          </a:xfrm>
        </p:grpSpPr>
        <p:sp>
          <p:nvSpPr>
            <p:cNvPr id="2966" name="Google Shape;2966;p124"/>
            <p:cNvSpPr/>
            <p:nvPr/>
          </p:nvSpPr>
          <p:spPr>
            <a:xfrm>
              <a:off x="575350" y="722025"/>
              <a:ext cx="1055078" cy="694177"/>
            </a:xfrm>
            <a:custGeom>
              <a:rect b="b" l="l" r="r" t="t"/>
              <a:pathLst>
                <a:path extrusionOk="0" h="5403" w="8212">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24"/>
            <p:cNvSpPr/>
            <p:nvPr/>
          </p:nvSpPr>
          <p:spPr>
            <a:xfrm>
              <a:off x="729911" y="804637"/>
              <a:ext cx="243598" cy="243598"/>
            </a:xfrm>
            <a:custGeom>
              <a:rect b="b" l="l" r="r" t="t"/>
              <a:pathLst>
                <a:path extrusionOk="0" h="1896" w="1896">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24"/>
            <p:cNvSpPr/>
            <p:nvPr/>
          </p:nvSpPr>
          <p:spPr>
            <a:xfrm>
              <a:off x="684943" y="1058384"/>
              <a:ext cx="333534" cy="274433"/>
            </a:xfrm>
            <a:custGeom>
              <a:rect b="b" l="l" r="r" t="t"/>
              <a:pathLst>
                <a:path extrusionOk="0" h="2136" w="2596">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24"/>
            <p:cNvSpPr/>
            <p:nvPr/>
          </p:nvSpPr>
          <p:spPr>
            <a:xfrm>
              <a:off x="1102887" y="722025"/>
              <a:ext cx="527539" cy="694177"/>
            </a:xfrm>
            <a:custGeom>
              <a:rect b="b" l="l" r="r" t="t"/>
              <a:pathLst>
                <a:path extrusionOk="0" h="5403" w="4106">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24"/>
            <p:cNvSpPr/>
            <p:nvPr/>
          </p:nvSpPr>
          <p:spPr>
            <a:xfrm>
              <a:off x="1168926" y="890205"/>
              <a:ext cx="401628" cy="17216"/>
            </a:xfrm>
            <a:custGeom>
              <a:rect b="b" l="l" r="r" t="t"/>
              <a:pathLst>
                <a:path extrusionOk="0" h="134" w="3126">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24"/>
            <p:cNvSpPr/>
            <p:nvPr/>
          </p:nvSpPr>
          <p:spPr>
            <a:xfrm>
              <a:off x="1168926" y="975258"/>
              <a:ext cx="401628" cy="17216"/>
            </a:xfrm>
            <a:custGeom>
              <a:rect b="b" l="l" r="r" t="t"/>
              <a:pathLst>
                <a:path extrusionOk="0" h="134" w="3126">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24"/>
            <p:cNvSpPr/>
            <p:nvPr/>
          </p:nvSpPr>
          <p:spPr>
            <a:xfrm>
              <a:off x="1168926" y="1060183"/>
              <a:ext cx="401628" cy="17859"/>
            </a:xfrm>
            <a:custGeom>
              <a:rect b="b" l="l" r="r" t="t"/>
              <a:pathLst>
                <a:path extrusionOk="0" h="139" w="3126">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24"/>
            <p:cNvSpPr/>
            <p:nvPr/>
          </p:nvSpPr>
          <p:spPr>
            <a:xfrm>
              <a:off x="1168926" y="1145751"/>
              <a:ext cx="401628" cy="17216"/>
            </a:xfrm>
            <a:custGeom>
              <a:rect b="b" l="l" r="r" t="t"/>
              <a:pathLst>
                <a:path extrusionOk="0" h="134" w="3126">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24"/>
            <p:cNvSpPr/>
            <p:nvPr/>
          </p:nvSpPr>
          <p:spPr>
            <a:xfrm>
              <a:off x="1168926" y="1230676"/>
              <a:ext cx="401628" cy="17345"/>
            </a:xfrm>
            <a:custGeom>
              <a:rect b="b" l="l" r="r" t="t"/>
              <a:pathLst>
                <a:path extrusionOk="0" h="135" w="3126">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125"/>
          <p:cNvSpPr txBox="1"/>
          <p:nvPr>
            <p:ph type="title"/>
          </p:nvPr>
        </p:nvSpPr>
        <p:spPr>
          <a:xfrm>
            <a:off x="560332" y="236811"/>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2980" name="Google Shape;2980;p125"/>
          <p:cNvSpPr txBox="1"/>
          <p:nvPr>
            <p:ph idx="2" type="subTitle"/>
          </p:nvPr>
        </p:nvSpPr>
        <p:spPr>
          <a:xfrm>
            <a:off x="560325" y="895225"/>
            <a:ext cx="8052000" cy="8313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ctr">
              <a:spcBef>
                <a:spcPts val="0"/>
              </a:spcBef>
              <a:spcAft>
                <a:spcPts val="0"/>
              </a:spcAft>
              <a:buNone/>
            </a:pPr>
            <a:r>
              <a:rPr b="1" lang="en"/>
              <a:t>Menyempurnakan</a:t>
            </a:r>
            <a:r>
              <a:rPr lang="en"/>
              <a:t> aplikasi penentuan harga mobil dengan </a:t>
            </a:r>
            <a:r>
              <a:rPr b="1" lang="en"/>
              <a:t>menambahkan model machine learning</a:t>
            </a:r>
            <a:r>
              <a:rPr lang="en"/>
              <a:t> untuk </a:t>
            </a:r>
            <a:r>
              <a:rPr b="1" lang="en"/>
              <a:t>prediksi harga mobil </a:t>
            </a:r>
            <a:r>
              <a:rPr lang="en"/>
              <a:t>berdasarkan feature-feature yang diinput. Aplikasi tersebut akan digunakan oleh staff/appraiser untuk membantu </a:t>
            </a:r>
            <a:r>
              <a:rPr b="1" lang="en"/>
              <a:t>mempercepat penentuan harga</a:t>
            </a:r>
            <a:r>
              <a:rPr lang="en"/>
              <a:t> mobil.</a:t>
            </a:r>
            <a:endParaRPr/>
          </a:p>
        </p:txBody>
      </p:sp>
      <p:pic>
        <p:nvPicPr>
          <p:cNvPr id="2981" name="Google Shape;2981;p125"/>
          <p:cNvPicPr preferRelativeResize="0"/>
          <p:nvPr/>
        </p:nvPicPr>
        <p:blipFill>
          <a:blip r:embed="rId3">
            <a:alphaModFix/>
          </a:blip>
          <a:stretch>
            <a:fillRect/>
          </a:stretch>
        </p:blipFill>
        <p:spPr>
          <a:xfrm>
            <a:off x="560325" y="2161000"/>
            <a:ext cx="3833363" cy="2830100"/>
          </a:xfrm>
          <a:prstGeom prst="rect">
            <a:avLst/>
          </a:prstGeom>
          <a:noFill/>
          <a:ln>
            <a:noFill/>
          </a:ln>
        </p:spPr>
      </p:pic>
      <p:pic>
        <p:nvPicPr>
          <p:cNvPr id="2982" name="Google Shape;2982;p125"/>
          <p:cNvPicPr preferRelativeResize="0"/>
          <p:nvPr/>
        </p:nvPicPr>
        <p:blipFill>
          <a:blip r:embed="rId4">
            <a:alphaModFix/>
          </a:blip>
          <a:stretch>
            <a:fillRect/>
          </a:stretch>
        </p:blipFill>
        <p:spPr>
          <a:xfrm>
            <a:off x="4778863" y="2161000"/>
            <a:ext cx="3833363" cy="2830100"/>
          </a:xfrm>
          <a:prstGeom prst="rect">
            <a:avLst/>
          </a:prstGeom>
          <a:noFill/>
          <a:ln>
            <a:noFill/>
          </a:ln>
        </p:spPr>
      </p:pic>
      <p:pic>
        <p:nvPicPr>
          <p:cNvPr id="2983" name="Google Shape;2983;p125"/>
          <p:cNvPicPr preferRelativeResize="0"/>
          <p:nvPr/>
        </p:nvPicPr>
        <p:blipFill>
          <a:blip r:embed="rId5">
            <a:alphaModFix/>
          </a:blip>
          <a:stretch>
            <a:fillRect/>
          </a:stretch>
        </p:blipFill>
        <p:spPr>
          <a:xfrm>
            <a:off x="4778875" y="2161000"/>
            <a:ext cx="3833350" cy="2830095"/>
          </a:xfrm>
          <a:prstGeom prst="rect">
            <a:avLst/>
          </a:prstGeom>
          <a:noFill/>
          <a:ln>
            <a:noFill/>
          </a:ln>
        </p:spPr>
      </p:pic>
      <p:pic>
        <p:nvPicPr>
          <p:cNvPr id="2984" name="Google Shape;2984;p125"/>
          <p:cNvPicPr preferRelativeResize="0"/>
          <p:nvPr/>
        </p:nvPicPr>
        <p:blipFill>
          <a:blip r:embed="rId6">
            <a:alphaModFix/>
          </a:blip>
          <a:stretch>
            <a:fillRect/>
          </a:stretch>
        </p:blipFill>
        <p:spPr>
          <a:xfrm>
            <a:off x="620150" y="2486025"/>
            <a:ext cx="3713724" cy="2457450"/>
          </a:xfrm>
          <a:prstGeom prst="rect">
            <a:avLst/>
          </a:prstGeom>
          <a:noFill/>
          <a:ln>
            <a:noFill/>
          </a:ln>
        </p:spPr>
      </p:pic>
      <p:sp>
        <p:nvSpPr>
          <p:cNvPr id="2985" name="Google Shape;2985;p125"/>
          <p:cNvSpPr txBox="1"/>
          <p:nvPr>
            <p:ph idx="1" type="subTitle"/>
          </p:nvPr>
        </p:nvSpPr>
        <p:spPr>
          <a:xfrm>
            <a:off x="1375550" y="1897888"/>
            <a:ext cx="2322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Before ML Model</a:t>
            </a:r>
            <a:endParaRPr/>
          </a:p>
        </p:txBody>
      </p:sp>
      <p:sp>
        <p:nvSpPr>
          <p:cNvPr id="2986" name="Google Shape;2986;p125"/>
          <p:cNvSpPr txBox="1"/>
          <p:nvPr>
            <p:ph idx="1" type="subTitle"/>
          </p:nvPr>
        </p:nvSpPr>
        <p:spPr>
          <a:xfrm>
            <a:off x="5591550" y="1897888"/>
            <a:ext cx="2322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After</a:t>
            </a:r>
            <a:r>
              <a:rPr lang="en"/>
              <a:t> ML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3"/>
                                        </p:tgtEl>
                                        <p:attrNameLst>
                                          <p:attrName>style.visibility</p:attrName>
                                        </p:attrNameLst>
                                      </p:cBhvr>
                                      <p:to>
                                        <p:strVal val="visible"/>
                                      </p:to>
                                    </p:set>
                                    <p:animEffect filter="fade" transition="in">
                                      <p:cBhvr>
                                        <p:cTn dur="1000"/>
                                        <p:tgtEl>
                                          <p:spTgt spid="2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126"/>
          <p:cNvSpPr txBox="1"/>
          <p:nvPr>
            <p:ph type="title"/>
          </p:nvPr>
        </p:nvSpPr>
        <p:spPr>
          <a:xfrm>
            <a:off x="713225" y="387220"/>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Existing Condition</a:t>
            </a:r>
            <a:endParaRPr>
              <a:solidFill>
                <a:schemeClr val="dk1"/>
              </a:solidFill>
            </a:endParaRPr>
          </a:p>
        </p:txBody>
      </p:sp>
      <p:sp>
        <p:nvSpPr>
          <p:cNvPr id="2992" name="Google Shape;2992;p126"/>
          <p:cNvSpPr txBox="1"/>
          <p:nvPr>
            <p:ph idx="4294967295" type="subTitle"/>
          </p:nvPr>
        </p:nvSpPr>
        <p:spPr>
          <a:xfrm>
            <a:off x="1433025" y="1629550"/>
            <a:ext cx="1865400" cy="3474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Pengajuan Harian</a:t>
            </a:r>
            <a:endParaRPr/>
          </a:p>
          <a:p>
            <a:pPr indent="0" lvl="0" marL="0" rtl="0" algn="l">
              <a:spcBef>
                <a:spcPts val="0"/>
              </a:spcBef>
              <a:spcAft>
                <a:spcPts val="1600"/>
              </a:spcAft>
              <a:buNone/>
            </a:pPr>
            <a:r>
              <a:t/>
            </a:r>
            <a:endParaRPr/>
          </a:p>
        </p:txBody>
      </p:sp>
      <p:sp>
        <p:nvSpPr>
          <p:cNvPr id="2993" name="Google Shape;2993;p126"/>
          <p:cNvSpPr txBox="1"/>
          <p:nvPr>
            <p:ph idx="4294967295" type="subTitle"/>
          </p:nvPr>
        </p:nvSpPr>
        <p:spPr>
          <a:xfrm>
            <a:off x="1433024" y="2665925"/>
            <a:ext cx="2061300" cy="3384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1600"/>
              </a:spcAft>
              <a:buNone/>
            </a:pPr>
            <a:r>
              <a:rPr lang="en"/>
              <a:t>Pengajuan/hari/staff</a:t>
            </a:r>
            <a:endParaRPr/>
          </a:p>
        </p:txBody>
      </p:sp>
      <p:sp>
        <p:nvSpPr>
          <p:cNvPr id="2994" name="Google Shape;2994;p126"/>
          <p:cNvSpPr txBox="1"/>
          <p:nvPr>
            <p:ph idx="4294967295" type="subTitle"/>
          </p:nvPr>
        </p:nvSpPr>
        <p:spPr>
          <a:xfrm>
            <a:off x="1433025" y="3693300"/>
            <a:ext cx="1040400" cy="338400"/>
          </a:xfrm>
          <a:prstGeom prst="rect">
            <a:avLst/>
          </a:prstGeom>
          <a:solidFill>
            <a:schemeClr val="accent2"/>
          </a:solidFill>
        </p:spPr>
        <p:txBody>
          <a:bodyPr anchorCtr="0" anchor="t" bIns="91425" lIns="91425" spcFirstLastPara="1" rIns="91425" wrap="square" tIns="91425">
            <a:noAutofit/>
          </a:bodyPr>
          <a:lstStyle/>
          <a:p>
            <a:pPr indent="0" lvl="0" marL="0" rtl="0" algn="l">
              <a:spcBef>
                <a:spcPts val="0"/>
              </a:spcBef>
              <a:spcAft>
                <a:spcPts val="1600"/>
              </a:spcAft>
              <a:buNone/>
            </a:pPr>
            <a:r>
              <a:rPr lang="en"/>
              <a:t>Staff</a:t>
            </a:r>
            <a:endParaRPr/>
          </a:p>
        </p:txBody>
      </p:sp>
      <p:sp>
        <p:nvSpPr>
          <p:cNvPr id="2995" name="Google Shape;2995;p126"/>
          <p:cNvSpPr txBox="1"/>
          <p:nvPr>
            <p:ph idx="4294967295" type="subTitle"/>
          </p:nvPr>
        </p:nvSpPr>
        <p:spPr>
          <a:xfrm>
            <a:off x="1215550" y="3017900"/>
            <a:ext cx="6278700" cy="60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1 Orang Staff</a:t>
            </a:r>
            <a:endParaRPr/>
          </a:p>
          <a:p>
            <a:pPr indent="-317500" lvl="0" marL="457200" rtl="0" algn="l">
              <a:spcBef>
                <a:spcPts val="0"/>
              </a:spcBef>
              <a:spcAft>
                <a:spcPts val="0"/>
              </a:spcAft>
              <a:buSzPts val="1400"/>
              <a:buChar char="●"/>
            </a:pPr>
            <a:r>
              <a:rPr lang="en"/>
              <a:t>Asumsi: 1 hari = 7 jam kerja dan proses penilaian 20 menit/pengajuan</a:t>
            </a:r>
            <a:endParaRPr/>
          </a:p>
        </p:txBody>
      </p:sp>
      <p:sp>
        <p:nvSpPr>
          <p:cNvPr id="2996" name="Google Shape;2996;p126"/>
          <p:cNvSpPr txBox="1"/>
          <p:nvPr>
            <p:ph idx="4294967295" type="subTitle"/>
          </p:nvPr>
        </p:nvSpPr>
        <p:spPr>
          <a:xfrm>
            <a:off x="1376300" y="4045275"/>
            <a:ext cx="4436100" cy="39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Dibutuhkan 56 orang staff untuk melakukan perhitungan harga mobil setiap harinya</a:t>
            </a:r>
            <a:endParaRPr/>
          </a:p>
        </p:txBody>
      </p:sp>
      <p:sp>
        <p:nvSpPr>
          <p:cNvPr id="2997" name="Google Shape;2997;p126"/>
          <p:cNvSpPr/>
          <p:nvPr/>
        </p:nvSpPr>
        <p:spPr>
          <a:xfrm>
            <a:off x="4444880" y="1681050"/>
            <a:ext cx="241800" cy="2418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2998" name="Google Shape;2998;p126"/>
          <p:cNvSpPr/>
          <p:nvPr/>
        </p:nvSpPr>
        <p:spPr>
          <a:xfrm>
            <a:off x="7434954" y="2671750"/>
            <a:ext cx="353100" cy="3531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9" name="Google Shape;2999;p126"/>
          <p:cNvSpPr/>
          <p:nvPr/>
        </p:nvSpPr>
        <p:spPr>
          <a:xfrm>
            <a:off x="6760556" y="3567275"/>
            <a:ext cx="602100" cy="6021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accent3"/>
              </a:solidFill>
              <a:latin typeface="Ubuntu"/>
              <a:ea typeface="Ubuntu"/>
              <a:cs typeface="Ubuntu"/>
              <a:sym typeface="Ubuntu"/>
            </a:endParaRPr>
          </a:p>
        </p:txBody>
      </p:sp>
      <p:cxnSp>
        <p:nvCxnSpPr>
          <p:cNvPr id="3000" name="Google Shape;3000;p126"/>
          <p:cNvCxnSpPr>
            <a:stCxn id="2992" idx="3"/>
            <a:endCxn id="2997" idx="2"/>
          </p:cNvCxnSpPr>
          <p:nvPr/>
        </p:nvCxnSpPr>
        <p:spPr>
          <a:xfrm flipH="1" rot="10800000">
            <a:off x="3298425" y="1802050"/>
            <a:ext cx="1146600" cy="1200"/>
          </a:xfrm>
          <a:prstGeom prst="straightConnector1">
            <a:avLst/>
          </a:prstGeom>
          <a:noFill/>
          <a:ln cap="flat" cmpd="sng" w="19050">
            <a:solidFill>
              <a:schemeClr val="dk2"/>
            </a:solidFill>
            <a:prstDash val="solid"/>
            <a:round/>
            <a:headEnd len="med" w="med" type="none"/>
            <a:tailEnd len="med" w="med" type="none"/>
          </a:ln>
        </p:spPr>
      </p:cxnSp>
      <p:cxnSp>
        <p:nvCxnSpPr>
          <p:cNvPr id="3001" name="Google Shape;3001;p126"/>
          <p:cNvCxnSpPr>
            <a:stCxn id="2993" idx="3"/>
            <a:endCxn id="2998" idx="2"/>
          </p:cNvCxnSpPr>
          <p:nvPr/>
        </p:nvCxnSpPr>
        <p:spPr>
          <a:xfrm>
            <a:off x="3494324" y="2835125"/>
            <a:ext cx="3940500" cy="13200"/>
          </a:xfrm>
          <a:prstGeom prst="straightConnector1">
            <a:avLst/>
          </a:prstGeom>
          <a:noFill/>
          <a:ln cap="flat" cmpd="sng" w="19050">
            <a:solidFill>
              <a:schemeClr val="dk2"/>
            </a:solidFill>
            <a:prstDash val="solid"/>
            <a:round/>
            <a:headEnd len="med" w="med" type="none"/>
            <a:tailEnd len="med" w="med" type="none"/>
          </a:ln>
        </p:spPr>
      </p:cxnSp>
      <p:cxnSp>
        <p:nvCxnSpPr>
          <p:cNvPr id="3002" name="Google Shape;3002;p126"/>
          <p:cNvCxnSpPr>
            <a:stCxn id="2994" idx="3"/>
            <a:endCxn id="2999" idx="2"/>
          </p:cNvCxnSpPr>
          <p:nvPr/>
        </p:nvCxnSpPr>
        <p:spPr>
          <a:xfrm>
            <a:off x="2473425" y="3862500"/>
            <a:ext cx="4287000" cy="5700"/>
          </a:xfrm>
          <a:prstGeom prst="straightConnector1">
            <a:avLst/>
          </a:prstGeom>
          <a:noFill/>
          <a:ln cap="flat" cmpd="sng" w="19050">
            <a:solidFill>
              <a:schemeClr val="dk2"/>
            </a:solidFill>
            <a:prstDash val="solid"/>
            <a:round/>
            <a:headEnd len="med" w="med" type="none"/>
            <a:tailEnd len="med" w="med" type="none"/>
          </a:ln>
        </p:spPr>
      </p:cxnSp>
      <p:sp>
        <p:nvSpPr>
          <p:cNvPr id="3003" name="Google Shape;3003;p126"/>
          <p:cNvSpPr txBox="1"/>
          <p:nvPr>
            <p:ph idx="4294967295" type="subTitle"/>
          </p:nvPr>
        </p:nvSpPr>
        <p:spPr>
          <a:xfrm>
            <a:off x="371700" y="1581475"/>
            <a:ext cx="943500" cy="46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300"/>
              <a:t>1.176</a:t>
            </a:r>
            <a:endParaRPr b="1" sz="2300"/>
          </a:p>
        </p:txBody>
      </p:sp>
      <p:sp>
        <p:nvSpPr>
          <p:cNvPr id="3004" name="Google Shape;3004;p126"/>
          <p:cNvSpPr txBox="1"/>
          <p:nvPr>
            <p:ph idx="4294967295" type="subTitle"/>
          </p:nvPr>
        </p:nvSpPr>
        <p:spPr>
          <a:xfrm>
            <a:off x="1215550" y="1958600"/>
            <a:ext cx="6419400" cy="57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Dengan asumsi terdapat 25 hari kerja per bulan, maka terdapat:</a:t>
            </a:r>
            <a:br>
              <a:rPr lang="en"/>
            </a:br>
            <a:r>
              <a:rPr lang="en"/>
              <a:t>[558.811 pengajuan/(19 bulan x 25 hari)] = </a:t>
            </a:r>
            <a:r>
              <a:rPr b="1" lang="en"/>
              <a:t>1.176 pengajuan per hari </a:t>
            </a:r>
            <a:endParaRPr b="1"/>
          </a:p>
          <a:p>
            <a:pPr indent="0" lvl="0" marL="0" rtl="0" algn="l">
              <a:spcBef>
                <a:spcPts val="1600"/>
              </a:spcBef>
              <a:spcAft>
                <a:spcPts val="1600"/>
              </a:spcAft>
              <a:buNone/>
            </a:pPr>
            <a:r>
              <a:t/>
            </a:r>
            <a:endParaRPr/>
          </a:p>
        </p:txBody>
      </p:sp>
      <p:sp>
        <p:nvSpPr>
          <p:cNvPr id="3005" name="Google Shape;3005;p126"/>
          <p:cNvSpPr txBox="1"/>
          <p:nvPr>
            <p:ph idx="4294967295" type="subTitle"/>
          </p:nvPr>
        </p:nvSpPr>
        <p:spPr>
          <a:xfrm>
            <a:off x="371825" y="2637400"/>
            <a:ext cx="943500" cy="46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500"/>
              <a:t>21</a:t>
            </a:r>
            <a:endParaRPr b="1" sz="2500"/>
          </a:p>
        </p:txBody>
      </p:sp>
      <p:sp>
        <p:nvSpPr>
          <p:cNvPr id="3006" name="Google Shape;3006;p126"/>
          <p:cNvSpPr txBox="1"/>
          <p:nvPr>
            <p:ph idx="4294967295" type="subTitle"/>
          </p:nvPr>
        </p:nvSpPr>
        <p:spPr>
          <a:xfrm>
            <a:off x="371825" y="3629400"/>
            <a:ext cx="943500" cy="46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500"/>
              <a:t>56</a:t>
            </a:r>
            <a:endParaRPr b="1"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127"/>
          <p:cNvSpPr txBox="1"/>
          <p:nvPr>
            <p:ph type="title"/>
          </p:nvPr>
        </p:nvSpPr>
        <p:spPr>
          <a:xfrm>
            <a:off x="480207" y="23786"/>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 Appraisal Time</a:t>
            </a:r>
            <a:endParaRPr/>
          </a:p>
        </p:txBody>
      </p:sp>
      <p:sp>
        <p:nvSpPr>
          <p:cNvPr id="3012" name="Google Shape;3012;p127"/>
          <p:cNvSpPr txBox="1"/>
          <p:nvPr>
            <p:ph idx="1" type="subTitle"/>
          </p:nvPr>
        </p:nvSpPr>
        <p:spPr>
          <a:xfrm>
            <a:off x="480200" y="648813"/>
            <a:ext cx="2322300" cy="26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Based on data</a:t>
            </a:r>
            <a:endParaRPr/>
          </a:p>
        </p:txBody>
      </p:sp>
      <p:sp>
        <p:nvSpPr>
          <p:cNvPr id="3013" name="Google Shape;3013;p127"/>
          <p:cNvSpPr txBox="1"/>
          <p:nvPr>
            <p:ph idx="4" type="subTitle"/>
          </p:nvPr>
        </p:nvSpPr>
        <p:spPr>
          <a:xfrm>
            <a:off x="480200" y="964263"/>
            <a:ext cx="2322300" cy="1335600"/>
          </a:xfrm>
          <a:prstGeom prst="rect">
            <a:avLst/>
          </a:prstGeom>
          <a:solidFill>
            <a:schemeClr val="lt1"/>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900">
                <a:solidFill>
                  <a:schemeClr val="dk1"/>
                </a:solidFill>
              </a:rPr>
              <a:t>“The </a:t>
            </a:r>
            <a:r>
              <a:rPr b="1" lang="en" sz="900">
                <a:solidFill>
                  <a:schemeClr val="dk1"/>
                </a:solidFill>
              </a:rPr>
              <a:t>used car appraisal</a:t>
            </a:r>
            <a:r>
              <a:rPr lang="en" sz="900">
                <a:solidFill>
                  <a:schemeClr val="dk1"/>
                </a:solidFill>
              </a:rPr>
              <a:t> process may slightly different each dealership. But the entire process normally </a:t>
            </a:r>
            <a:r>
              <a:rPr b="1" lang="en" sz="900">
                <a:solidFill>
                  <a:schemeClr val="dk1"/>
                </a:solidFill>
              </a:rPr>
              <a:t>takes from 15 to 30 minutes</a:t>
            </a:r>
            <a:r>
              <a:rPr lang="en" sz="900">
                <a:solidFill>
                  <a:schemeClr val="dk1"/>
                </a:solidFill>
              </a:rPr>
              <a:t> depending how busy car manager or appraiser at that time.”</a:t>
            </a:r>
            <a:endParaRPr sz="1300">
              <a:solidFill>
                <a:schemeClr val="dk1"/>
              </a:solidFill>
            </a:endParaRPr>
          </a:p>
        </p:txBody>
      </p:sp>
      <p:sp>
        <p:nvSpPr>
          <p:cNvPr id="3014" name="Google Shape;3014;p127"/>
          <p:cNvSpPr txBox="1"/>
          <p:nvPr/>
        </p:nvSpPr>
        <p:spPr>
          <a:xfrm>
            <a:off x="480200" y="2299863"/>
            <a:ext cx="2322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Sumber :</a:t>
            </a:r>
            <a:endParaRPr i="1" sz="700">
              <a:solidFill>
                <a:schemeClr val="lt1"/>
              </a:solidFill>
            </a:endParaRPr>
          </a:p>
          <a:p>
            <a:pPr indent="0" lvl="0" marL="0" rtl="0" algn="l">
              <a:spcBef>
                <a:spcPts val="0"/>
              </a:spcBef>
              <a:spcAft>
                <a:spcPts val="0"/>
              </a:spcAft>
              <a:buNone/>
            </a:pPr>
            <a:r>
              <a:rPr i="1" lang="en" sz="700">
                <a:solidFill>
                  <a:schemeClr val="lt1"/>
                </a:solidFill>
              </a:rPr>
              <a:t>https://www.autocheatsheet.com/trade-in/how-appraisal-process-works.html#:~:text=The%20used%20car%20appraisal%20process,appraiser%20is%20at%20the%20time.</a:t>
            </a:r>
            <a:endParaRPr i="1" sz="700">
              <a:solidFill>
                <a:schemeClr val="lt1"/>
              </a:solidFill>
            </a:endParaRPr>
          </a:p>
        </p:txBody>
      </p:sp>
      <p:sp>
        <p:nvSpPr>
          <p:cNvPr id="3015" name="Google Shape;3015;p127"/>
          <p:cNvSpPr/>
          <p:nvPr/>
        </p:nvSpPr>
        <p:spPr>
          <a:xfrm>
            <a:off x="3722125" y="628050"/>
            <a:ext cx="936600" cy="9366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rPr>
              <a:t>20 </a:t>
            </a:r>
            <a:r>
              <a:rPr lang="en" sz="1900">
                <a:solidFill>
                  <a:schemeClr val="dk1"/>
                </a:solidFill>
              </a:rPr>
              <a:t>MIN</a:t>
            </a:r>
            <a:endParaRPr sz="1900">
              <a:solidFill>
                <a:schemeClr val="dk1"/>
              </a:solidFill>
            </a:endParaRPr>
          </a:p>
        </p:txBody>
      </p:sp>
      <p:sp>
        <p:nvSpPr>
          <p:cNvPr id="3016" name="Google Shape;3016;p127"/>
          <p:cNvSpPr txBox="1"/>
          <p:nvPr>
            <p:ph idx="1" type="subTitle"/>
          </p:nvPr>
        </p:nvSpPr>
        <p:spPr>
          <a:xfrm>
            <a:off x="3287392" y="1672425"/>
            <a:ext cx="1947900" cy="4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Appraisal Time</a:t>
            </a:r>
            <a:endParaRPr sz="1100"/>
          </a:p>
          <a:p>
            <a:pPr indent="0" lvl="0" marL="0" rtl="0" algn="ctr">
              <a:spcBef>
                <a:spcPts val="0"/>
              </a:spcBef>
              <a:spcAft>
                <a:spcPts val="0"/>
              </a:spcAft>
              <a:buNone/>
            </a:pPr>
            <a:r>
              <a:rPr lang="en" sz="1100"/>
              <a:t>(Existing)</a:t>
            </a:r>
            <a:endParaRPr sz="1100"/>
          </a:p>
        </p:txBody>
      </p:sp>
      <p:sp>
        <p:nvSpPr>
          <p:cNvPr id="3017" name="Google Shape;3017;p127"/>
          <p:cNvSpPr/>
          <p:nvPr/>
        </p:nvSpPr>
        <p:spPr>
          <a:xfrm>
            <a:off x="7383675" y="615825"/>
            <a:ext cx="936600" cy="9366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rPr>
              <a:t>5</a:t>
            </a:r>
            <a:r>
              <a:rPr lang="en" sz="1900">
                <a:solidFill>
                  <a:schemeClr val="dk1"/>
                </a:solidFill>
              </a:rPr>
              <a:t> MIN</a:t>
            </a:r>
            <a:endParaRPr sz="1900">
              <a:solidFill>
                <a:schemeClr val="dk1"/>
              </a:solidFill>
            </a:endParaRPr>
          </a:p>
        </p:txBody>
      </p:sp>
      <p:sp>
        <p:nvSpPr>
          <p:cNvPr id="3018" name="Google Shape;3018;p127"/>
          <p:cNvSpPr txBox="1"/>
          <p:nvPr>
            <p:ph idx="1" type="subTitle"/>
          </p:nvPr>
        </p:nvSpPr>
        <p:spPr>
          <a:xfrm>
            <a:off x="6861350" y="1672425"/>
            <a:ext cx="1947900" cy="42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t>Appraisal Time</a:t>
            </a:r>
            <a:endParaRPr sz="1100"/>
          </a:p>
          <a:p>
            <a:pPr indent="0" lvl="0" marL="0" rtl="0" algn="ctr">
              <a:spcBef>
                <a:spcPts val="0"/>
              </a:spcBef>
              <a:spcAft>
                <a:spcPts val="0"/>
              </a:spcAft>
              <a:buNone/>
            </a:pPr>
            <a:r>
              <a:rPr lang="en" sz="1100"/>
              <a:t>(machine learning)</a:t>
            </a:r>
            <a:endParaRPr sz="1100"/>
          </a:p>
        </p:txBody>
      </p:sp>
      <p:grpSp>
        <p:nvGrpSpPr>
          <p:cNvPr id="3019" name="Google Shape;3019;p127"/>
          <p:cNvGrpSpPr/>
          <p:nvPr/>
        </p:nvGrpSpPr>
        <p:grpSpPr>
          <a:xfrm>
            <a:off x="5705492" y="758511"/>
            <a:ext cx="707603" cy="651237"/>
            <a:chOff x="713227" y="2981710"/>
            <a:chExt cx="1156780" cy="1064635"/>
          </a:xfrm>
        </p:grpSpPr>
        <p:sp>
          <p:nvSpPr>
            <p:cNvPr id="3020" name="Google Shape;3020;p127"/>
            <p:cNvSpPr/>
            <p:nvPr/>
          </p:nvSpPr>
          <p:spPr>
            <a:xfrm>
              <a:off x="713227" y="3352174"/>
              <a:ext cx="694296" cy="694171"/>
            </a:xfrm>
            <a:custGeom>
              <a:rect b="b" l="l" r="r" t="t"/>
              <a:pathLst>
                <a:path extrusionOk="0" h="5522" w="5523">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27"/>
            <p:cNvSpPr/>
            <p:nvPr/>
          </p:nvSpPr>
          <p:spPr>
            <a:xfrm>
              <a:off x="1060310" y="3352174"/>
              <a:ext cx="347211" cy="694171"/>
            </a:xfrm>
            <a:custGeom>
              <a:rect b="b" l="l" r="r" t="t"/>
              <a:pathLst>
                <a:path extrusionOk="0" h="5522" w="2762">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27"/>
            <p:cNvSpPr/>
            <p:nvPr/>
          </p:nvSpPr>
          <p:spPr>
            <a:xfrm>
              <a:off x="1356482" y="3114584"/>
              <a:ext cx="513525" cy="513400"/>
            </a:xfrm>
            <a:custGeom>
              <a:rect b="b" l="l" r="r" t="t"/>
              <a:pathLst>
                <a:path extrusionOk="0" h="4084" w="4085">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27"/>
            <p:cNvSpPr/>
            <p:nvPr/>
          </p:nvSpPr>
          <p:spPr>
            <a:xfrm>
              <a:off x="1613180" y="3114584"/>
              <a:ext cx="256826" cy="513400"/>
            </a:xfrm>
            <a:custGeom>
              <a:rect b="b" l="l" r="r" t="t"/>
              <a:pathLst>
                <a:path extrusionOk="0" h="4084" w="2043">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27"/>
            <p:cNvSpPr/>
            <p:nvPr/>
          </p:nvSpPr>
          <p:spPr>
            <a:xfrm>
              <a:off x="1032529" y="2981710"/>
              <a:ext cx="315784" cy="315406"/>
            </a:xfrm>
            <a:custGeom>
              <a:rect b="b" l="l" r="r" t="t"/>
              <a:pathLst>
                <a:path extrusionOk="0" h="2509" w="2512">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27"/>
            <p:cNvSpPr/>
            <p:nvPr/>
          </p:nvSpPr>
          <p:spPr>
            <a:xfrm>
              <a:off x="1190294" y="2981710"/>
              <a:ext cx="158017" cy="315406"/>
            </a:xfrm>
            <a:custGeom>
              <a:rect b="b" l="l" r="r" t="t"/>
              <a:pathLst>
                <a:path extrusionOk="0" h="2509" w="1257">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6" name="Google Shape;3026;p127"/>
          <p:cNvSpPr/>
          <p:nvPr/>
        </p:nvSpPr>
        <p:spPr>
          <a:xfrm>
            <a:off x="4947800" y="1037100"/>
            <a:ext cx="542100" cy="26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27"/>
          <p:cNvSpPr/>
          <p:nvPr/>
        </p:nvSpPr>
        <p:spPr>
          <a:xfrm>
            <a:off x="6539650" y="1037100"/>
            <a:ext cx="542100" cy="26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8" name="Google Shape;3028;p127"/>
          <p:cNvPicPr preferRelativeResize="0"/>
          <p:nvPr/>
        </p:nvPicPr>
        <p:blipFill>
          <a:blip r:embed="rId3">
            <a:alphaModFix/>
          </a:blip>
          <a:stretch>
            <a:fillRect/>
          </a:stretch>
        </p:blipFill>
        <p:spPr>
          <a:xfrm>
            <a:off x="3350325" y="2917700"/>
            <a:ext cx="2105125" cy="2152975"/>
          </a:xfrm>
          <a:prstGeom prst="rect">
            <a:avLst/>
          </a:prstGeom>
          <a:noFill/>
          <a:ln>
            <a:noFill/>
          </a:ln>
        </p:spPr>
      </p:pic>
      <p:sp>
        <p:nvSpPr>
          <p:cNvPr id="3029" name="Google Shape;3029;p127"/>
          <p:cNvSpPr/>
          <p:nvPr/>
        </p:nvSpPr>
        <p:spPr>
          <a:xfrm>
            <a:off x="5802700" y="3862638"/>
            <a:ext cx="542100" cy="26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0" name="Google Shape;3030;p127"/>
          <p:cNvPicPr preferRelativeResize="0"/>
          <p:nvPr/>
        </p:nvPicPr>
        <p:blipFill>
          <a:blip r:embed="rId4">
            <a:alphaModFix/>
          </a:blip>
          <a:stretch>
            <a:fillRect/>
          </a:stretch>
        </p:blipFill>
        <p:spPr>
          <a:xfrm>
            <a:off x="6719600" y="2833250"/>
            <a:ext cx="2038700" cy="2085024"/>
          </a:xfrm>
          <a:prstGeom prst="rect">
            <a:avLst/>
          </a:prstGeom>
          <a:noFill/>
          <a:ln>
            <a:noFill/>
          </a:ln>
        </p:spPr>
      </p:pic>
      <p:sp>
        <p:nvSpPr>
          <p:cNvPr id="3031" name="Google Shape;3031;p127"/>
          <p:cNvSpPr txBox="1"/>
          <p:nvPr/>
        </p:nvSpPr>
        <p:spPr>
          <a:xfrm>
            <a:off x="3096150" y="4517775"/>
            <a:ext cx="2595000" cy="4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Ubuntu"/>
                <a:ea typeface="Ubuntu"/>
                <a:cs typeface="Ubuntu"/>
                <a:sym typeface="Ubuntu"/>
              </a:rPr>
              <a:t>Kebutuhan </a:t>
            </a:r>
            <a:r>
              <a:rPr lang="en" sz="1500">
                <a:solidFill>
                  <a:srgbClr val="FFFFFF"/>
                </a:solidFill>
                <a:latin typeface="Ubuntu"/>
                <a:ea typeface="Ubuntu"/>
                <a:cs typeface="Ubuntu"/>
                <a:sym typeface="Ubuntu"/>
              </a:rPr>
              <a:t>staff</a:t>
            </a:r>
            <a:r>
              <a:rPr b="1" lang="en" sz="1500">
                <a:solidFill>
                  <a:srgbClr val="FFFFFF"/>
                </a:solidFill>
                <a:latin typeface="Ubuntu"/>
                <a:ea typeface="Ubuntu"/>
                <a:cs typeface="Ubuntu"/>
                <a:sym typeface="Ubuntu"/>
              </a:rPr>
              <a:t>: 56 </a:t>
            </a:r>
            <a:r>
              <a:rPr lang="en" sz="1500">
                <a:solidFill>
                  <a:srgbClr val="FFFFFF"/>
                </a:solidFill>
                <a:latin typeface="Ubuntu"/>
                <a:ea typeface="Ubuntu"/>
                <a:cs typeface="Ubuntu"/>
                <a:sym typeface="Ubuntu"/>
              </a:rPr>
              <a:t>orang</a:t>
            </a:r>
            <a:endParaRPr sz="1500">
              <a:solidFill>
                <a:srgbClr val="FFFFFF"/>
              </a:solidFill>
              <a:latin typeface="Ubuntu"/>
              <a:ea typeface="Ubuntu"/>
              <a:cs typeface="Ubuntu"/>
              <a:sym typeface="Ubuntu"/>
            </a:endParaRPr>
          </a:p>
        </p:txBody>
      </p:sp>
      <p:sp>
        <p:nvSpPr>
          <p:cNvPr id="3032" name="Google Shape;3032;p127"/>
          <p:cNvSpPr txBox="1"/>
          <p:nvPr/>
        </p:nvSpPr>
        <p:spPr>
          <a:xfrm>
            <a:off x="6441450" y="4556925"/>
            <a:ext cx="25950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Ubuntu"/>
                <a:ea typeface="Ubuntu"/>
                <a:cs typeface="Ubuntu"/>
                <a:sym typeface="Ubuntu"/>
              </a:rPr>
              <a:t>Kebutuhan </a:t>
            </a:r>
            <a:r>
              <a:rPr lang="en" sz="1500">
                <a:solidFill>
                  <a:srgbClr val="FFFFFF"/>
                </a:solidFill>
                <a:latin typeface="Ubuntu"/>
                <a:ea typeface="Ubuntu"/>
                <a:cs typeface="Ubuntu"/>
                <a:sym typeface="Ubuntu"/>
              </a:rPr>
              <a:t>staff</a:t>
            </a:r>
            <a:r>
              <a:rPr b="1" lang="en" sz="1500">
                <a:solidFill>
                  <a:srgbClr val="FFFFFF"/>
                </a:solidFill>
                <a:latin typeface="Ubuntu"/>
                <a:ea typeface="Ubuntu"/>
                <a:cs typeface="Ubuntu"/>
                <a:sym typeface="Ubuntu"/>
              </a:rPr>
              <a:t>: 14 </a:t>
            </a:r>
            <a:r>
              <a:rPr lang="en" sz="1500">
                <a:solidFill>
                  <a:srgbClr val="FFFFFF"/>
                </a:solidFill>
                <a:latin typeface="Ubuntu"/>
                <a:ea typeface="Ubuntu"/>
                <a:cs typeface="Ubuntu"/>
                <a:sym typeface="Ubuntu"/>
              </a:rPr>
              <a:t>orang</a:t>
            </a:r>
            <a:endParaRPr sz="1500">
              <a:solidFill>
                <a:srgbClr val="FFFFFF"/>
              </a:solidFill>
              <a:latin typeface="Ubuntu"/>
              <a:ea typeface="Ubuntu"/>
              <a:cs typeface="Ubuntu"/>
              <a:sym typeface="Ubuntu"/>
            </a:endParaRPr>
          </a:p>
        </p:txBody>
      </p:sp>
      <p:sp>
        <p:nvSpPr>
          <p:cNvPr id="3033" name="Google Shape;3033;p127"/>
          <p:cNvSpPr txBox="1"/>
          <p:nvPr/>
        </p:nvSpPr>
        <p:spPr>
          <a:xfrm>
            <a:off x="2918800" y="2419341"/>
            <a:ext cx="2595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Ubuntu"/>
                <a:ea typeface="Ubuntu"/>
                <a:cs typeface="Ubuntu"/>
                <a:sym typeface="Ubuntu"/>
              </a:rPr>
              <a:t>Kondisi awal: </a:t>
            </a:r>
            <a:endParaRPr b="1" sz="1300">
              <a:solidFill>
                <a:srgbClr val="FFFFFF"/>
              </a:solidFill>
              <a:latin typeface="Ubuntu"/>
              <a:ea typeface="Ubuntu"/>
              <a:cs typeface="Ubuntu"/>
              <a:sym typeface="Ubuntu"/>
            </a:endParaRPr>
          </a:p>
          <a:p>
            <a:pPr indent="0" lvl="0" marL="0" rtl="0" algn="ctr">
              <a:spcBef>
                <a:spcPts val="0"/>
              </a:spcBef>
              <a:spcAft>
                <a:spcPts val="0"/>
              </a:spcAft>
              <a:buNone/>
            </a:pPr>
            <a:r>
              <a:rPr b="1" lang="en" sz="1300">
                <a:solidFill>
                  <a:srgbClr val="FFFFFF"/>
                </a:solidFill>
                <a:latin typeface="Ubuntu"/>
                <a:ea typeface="Ubuntu"/>
                <a:cs typeface="Ubuntu"/>
                <a:sym typeface="Ubuntu"/>
              </a:rPr>
              <a:t>7 jam kerja</a:t>
            </a:r>
            <a:endParaRPr sz="1100">
              <a:solidFill>
                <a:srgbClr val="FFFFFF"/>
              </a:solidFill>
              <a:latin typeface="Ubuntu"/>
              <a:ea typeface="Ubuntu"/>
              <a:cs typeface="Ubuntu"/>
              <a:sym typeface="Ubuntu"/>
            </a:endParaRPr>
          </a:p>
        </p:txBody>
      </p:sp>
      <p:sp>
        <p:nvSpPr>
          <p:cNvPr id="3034" name="Google Shape;3034;p127"/>
          <p:cNvSpPr txBox="1"/>
          <p:nvPr/>
        </p:nvSpPr>
        <p:spPr>
          <a:xfrm>
            <a:off x="6615850" y="2394150"/>
            <a:ext cx="24180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Setelah ML: </a:t>
            </a:r>
            <a:endParaRPr b="1" sz="1200">
              <a:solidFill>
                <a:srgbClr val="FFFFFF"/>
              </a:solidFill>
              <a:latin typeface="Ubuntu"/>
              <a:ea typeface="Ubuntu"/>
              <a:cs typeface="Ubuntu"/>
              <a:sym typeface="Ubuntu"/>
            </a:endParaRPr>
          </a:p>
          <a:p>
            <a:pPr indent="0" lvl="0" marL="0" rtl="0" algn="ctr">
              <a:spcBef>
                <a:spcPts val="0"/>
              </a:spcBef>
              <a:spcAft>
                <a:spcPts val="0"/>
              </a:spcAft>
              <a:buNone/>
            </a:pPr>
            <a:r>
              <a:rPr b="1" lang="en" sz="900">
                <a:solidFill>
                  <a:srgbClr val="FFFFFF"/>
                </a:solidFill>
                <a:latin typeface="Ubuntu"/>
                <a:ea typeface="Ubuntu"/>
                <a:cs typeface="Ubuntu"/>
                <a:sym typeface="Ubuntu"/>
              </a:rPr>
              <a:t>(21/84) * 7 jam </a:t>
            </a:r>
            <a:r>
              <a:rPr b="1" lang="en" sz="900">
                <a:solidFill>
                  <a:srgbClr val="FFFFFF"/>
                </a:solidFill>
                <a:latin typeface="Ubuntu"/>
                <a:ea typeface="Ubuntu"/>
                <a:cs typeface="Ubuntu"/>
                <a:sym typeface="Ubuntu"/>
              </a:rPr>
              <a:t>= 1,75 jam </a:t>
            </a:r>
            <a:endParaRPr b="1" sz="900">
              <a:solidFill>
                <a:srgbClr val="FFFFFF"/>
              </a:solidFill>
              <a:latin typeface="Ubuntu"/>
              <a:ea typeface="Ubuntu"/>
              <a:cs typeface="Ubuntu"/>
              <a:sym typeface="Ubuntu"/>
            </a:endParaRPr>
          </a:p>
          <a:p>
            <a:pPr indent="0" lvl="0" marL="0" rtl="0" algn="ctr">
              <a:spcBef>
                <a:spcPts val="0"/>
              </a:spcBef>
              <a:spcAft>
                <a:spcPts val="0"/>
              </a:spcAft>
              <a:buNone/>
            </a:pPr>
            <a:r>
              <a:rPr b="1" lang="en" sz="1200">
                <a:solidFill>
                  <a:srgbClr val="FFFFFF"/>
                </a:solidFill>
                <a:latin typeface="Ubuntu"/>
                <a:ea typeface="Ubuntu"/>
                <a:cs typeface="Ubuntu"/>
                <a:sym typeface="Ubuntu"/>
              </a:rPr>
              <a:t>1 jam 45 menit</a:t>
            </a:r>
            <a:endParaRPr b="1" sz="1100">
              <a:solidFill>
                <a:srgbClr val="FFFFFF"/>
              </a:solidFill>
              <a:latin typeface="Ubuntu"/>
              <a:ea typeface="Ubuntu"/>
              <a:cs typeface="Ubuntu"/>
              <a:sym typeface="Ubuntu"/>
            </a:endParaRPr>
          </a:p>
        </p:txBody>
      </p:sp>
      <p:sp>
        <p:nvSpPr>
          <p:cNvPr id="3035" name="Google Shape;3035;p127"/>
          <p:cNvSpPr/>
          <p:nvPr/>
        </p:nvSpPr>
        <p:spPr>
          <a:xfrm>
            <a:off x="409575" y="3181350"/>
            <a:ext cx="2418000" cy="1817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27"/>
          <p:cNvSpPr txBox="1"/>
          <p:nvPr>
            <p:ph idx="1" type="subTitle"/>
          </p:nvPr>
        </p:nvSpPr>
        <p:spPr>
          <a:xfrm>
            <a:off x="404000" y="3173775"/>
            <a:ext cx="2418000" cy="34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Opsi 1: Lay-off</a:t>
            </a:r>
            <a:endParaRPr>
              <a:solidFill>
                <a:schemeClr val="lt1"/>
              </a:solidFill>
            </a:endParaRPr>
          </a:p>
        </p:txBody>
      </p:sp>
      <p:sp>
        <p:nvSpPr>
          <p:cNvPr id="3037" name="Google Shape;3037;p127"/>
          <p:cNvSpPr txBox="1"/>
          <p:nvPr/>
        </p:nvSpPr>
        <p:spPr>
          <a:xfrm>
            <a:off x="404000" y="3521175"/>
            <a:ext cx="24180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Efisiensi maksimal pengeluaran perusahaan untuk gaji karyawan:</a:t>
            </a:r>
            <a:endParaRPr sz="1200">
              <a:solidFill>
                <a:schemeClr val="lt1"/>
              </a:solidFill>
            </a:endParaRPr>
          </a:p>
          <a:p>
            <a:pPr indent="0" lvl="0" marL="0" rtl="0" algn="l">
              <a:spcBef>
                <a:spcPts val="0"/>
              </a:spcBef>
              <a:spcAft>
                <a:spcPts val="0"/>
              </a:spcAft>
              <a:buNone/>
            </a:pPr>
            <a:r>
              <a:rPr lang="en" sz="1200">
                <a:solidFill>
                  <a:schemeClr val="lt1"/>
                </a:solidFill>
              </a:rPr>
              <a:t>100% - [(14/56)x 100%] = 75%</a:t>
            </a:r>
            <a:endParaRPr sz="1200">
              <a:solidFill>
                <a:schemeClr val="lt1"/>
              </a:solidFill>
            </a:endParaRPr>
          </a:p>
          <a:p>
            <a:pPr indent="0" lvl="0" marL="0" rtl="0" algn="l">
              <a:spcBef>
                <a:spcPts val="0"/>
              </a:spcBef>
              <a:spcAft>
                <a:spcPts val="0"/>
              </a:spcAft>
              <a:buNone/>
            </a:pPr>
            <a:r>
              <a:t/>
            </a:r>
            <a:endParaRPr b="1" sz="1200">
              <a:solidFill>
                <a:schemeClr val="lt1"/>
              </a:solidFill>
            </a:endParaRPr>
          </a:p>
          <a:p>
            <a:pPr indent="0" lvl="0" marL="0" rtl="0" algn="ctr">
              <a:spcBef>
                <a:spcPts val="0"/>
              </a:spcBef>
              <a:spcAft>
                <a:spcPts val="0"/>
              </a:spcAft>
              <a:buNone/>
            </a:pPr>
            <a:r>
              <a:rPr b="1" lang="en" sz="1300">
                <a:solidFill>
                  <a:schemeClr val="lt1"/>
                </a:solidFill>
              </a:rPr>
              <a:t>Perusahaan melakukan cost efficiency sebesar </a:t>
            </a:r>
            <a:r>
              <a:rPr b="1" lang="en" sz="1300">
                <a:solidFill>
                  <a:schemeClr val="dk1"/>
                </a:solidFill>
                <a:highlight>
                  <a:schemeClr val="accent1"/>
                </a:highlight>
              </a:rPr>
              <a:t>75</a:t>
            </a:r>
            <a:r>
              <a:rPr b="1" lang="en" sz="1300">
                <a:solidFill>
                  <a:schemeClr val="dk1"/>
                </a:solidFill>
                <a:highlight>
                  <a:schemeClr val="accent1"/>
                </a:highlight>
              </a:rPr>
              <a:t>%.</a:t>
            </a:r>
            <a:endParaRPr b="1" sz="1300">
              <a:solidFill>
                <a:schemeClr val="dk1"/>
              </a:solidFill>
              <a:highlight>
                <a:schemeClr val="accent1"/>
              </a:highlight>
            </a:endParaRPr>
          </a:p>
        </p:txBody>
      </p:sp>
      <p:pic>
        <p:nvPicPr>
          <p:cNvPr id="3038" name="Google Shape;3038;p127"/>
          <p:cNvPicPr preferRelativeResize="0"/>
          <p:nvPr/>
        </p:nvPicPr>
        <p:blipFill>
          <a:blip r:embed="rId5">
            <a:alphaModFix/>
          </a:blip>
          <a:stretch>
            <a:fillRect/>
          </a:stretch>
        </p:blipFill>
        <p:spPr>
          <a:xfrm>
            <a:off x="5706275" y="1291425"/>
            <a:ext cx="936724" cy="936724"/>
          </a:xfrm>
          <a:prstGeom prst="rect">
            <a:avLst/>
          </a:prstGeom>
          <a:noFill/>
          <a:ln>
            <a:noFill/>
          </a:ln>
        </p:spPr>
      </p:pic>
      <p:sp>
        <p:nvSpPr>
          <p:cNvPr id="3039" name="Google Shape;3039;p127"/>
          <p:cNvSpPr/>
          <p:nvPr/>
        </p:nvSpPr>
        <p:spPr>
          <a:xfrm>
            <a:off x="5428290" y="2062213"/>
            <a:ext cx="1138500" cy="8700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rPr>
              <a:t>Efektivitas waktu meningkat:</a:t>
            </a:r>
            <a:endParaRPr b="1" sz="700">
              <a:solidFill>
                <a:schemeClr val="dk1"/>
              </a:solidFill>
            </a:endParaRPr>
          </a:p>
          <a:p>
            <a:pPr indent="0" lvl="0" marL="0" rtl="0" algn="ctr">
              <a:spcBef>
                <a:spcPts val="0"/>
              </a:spcBef>
              <a:spcAft>
                <a:spcPts val="0"/>
              </a:spcAft>
              <a:buNone/>
            </a:pPr>
            <a:r>
              <a:rPr b="1" lang="en" sz="1600">
                <a:solidFill>
                  <a:schemeClr val="dk1"/>
                </a:solidFill>
              </a:rPr>
              <a:t>4x</a:t>
            </a:r>
            <a:endParaRPr b="1" sz="1600">
              <a:solidFill>
                <a:schemeClr val="dk1"/>
              </a:solidFill>
            </a:endParaRPr>
          </a:p>
        </p:txBody>
      </p:sp>
      <p:sp>
        <p:nvSpPr>
          <p:cNvPr id="3040" name="Google Shape;3040;p127"/>
          <p:cNvSpPr txBox="1"/>
          <p:nvPr/>
        </p:nvSpPr>
        <p:spPr>
          <a:xfrm>
            <a:off x="2965250" y="2031451"/>
            <a:ext cx="25950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1 </a:t>
            </a:r>
            <a:r>
              <a:rPr lang="en" sz="1200">
                <a:solidFill>
                  <a:srgbClr val="FFFFFF"/>
                </a:solidFill>
                <a:latin typeface="Ubuntu"/>
                <a:ea typeface="Ubuntu"/>
                <a:cs typeface="Ubuntu"/>
                <a:sym typeface="Ubuntu"/>
              </a:rPr>
              <a:t>Staff → </a:t>
            </a:r>
            <a:r>
              <a:rPr b="1" lang="en" sz="1200">
                <a:solidFill>
                  <a:srgbClr val="FFFFFF"/>
                </a:solidFill>
                <a:latin typeface="Ubuntu"/>
                <a:ea typeface="Ubuntu"/>
                <a:cs typeface="Ubuntu"/>
                <a:sym typeface="Ubuntu"/>
              </a:rPr>
              <a:t>21</a:t>
            </a:r>
            <a:r>
              <a:rPr lang="en" sz="1200">
                <a:solidFill>
                  <a:srgbClr val="FFFFFF"/>
                </a:solidFill>
                <a:latin typeface="Ubuntu"/>
                <a:ea typeface="Ubuntu"/>
                <a:cs typeface="Ubuntu"/>
                <a:sym typeface="Ubuntu"/>
              </a:rPr>
              <a:t> pengajuan/hari</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 sz="800">
                <a:solidFill>
                  <a:schemeClr val="lt1"/>
                </a:solidFill>
                <a:latin typeface="Ubuntu"/>
                <a:ea typeface="Ubuntu"/>
                <a:cs typeface="Ubuntu"/>
                <a:sym typeface="Ubuntu"/>
              </a:rPr>
              <a:t>(untuk mengerjakan 1.176 pengajuan per hari)</a:t>
            </a:r>
            <a:endParaRPr sz="900">
              <a:solidFill>
                <a:srgbClr val="FFFFFF"/>
              </a:solidFill>
              <a:latin typeface="Ubuntu"/>
              <a:ea typeface="Ubuntu"/>
              <a:cs typeface="Ubuntu"/>
              <a:sym typeface="Ubuntu"/>
            </a:endParaRPr>
          </a:p>
          <a:p>
            <a:pPr indent="0" lvl="0" marL="0" rtl="0" algn="ctr">
              <a:spcBef>
                <a:spcPts val="0"/>
              </a:spcBef>
              <a:spcAft>
                <a:spcPts val="0"/>
              </a:spcAft>
              <a:buNone/>
            </a:pPr>
            <a:r>
              <a:t/>
            </a:r>
            <a:endParaRPr sz="800">
              <a:solidFill>
                <a:srgbClr val="FFFFFF"/>
              </a:solidFill>
              <a:latin typeface="Ubuntu"/>
              <a:ea typeface="Ubuntu"/>
              <a:cs typeface="Ubuntu"/>
              <a:sym typeface="Ubuntu"/>
            </a:endParaRPr>
          </a:p>
        </p:txBody>
      </p:sp>
      <p:sp>
        <p:nvSpPr>
          <p:cNvPr id="3041" name="Google Shape;3041;p127"/>
          <p:cNvSpPr txBox="1"/>
          <p:nvPr/>
        </p:nvSpPr>
        <p:spPr>
          <a:xfrm>
            <a:off x="6517650" y="2047509"/>
            <a:ext cx="25950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Ubuntu"/>
                <a:ea typeface="Ubuntu"/>
                <a:cs typeface="Ubuntu"/>
                <a:sym typeface="Ubuntu"/>
              </a:rPr>
              <a:t>1 </a:t>
            </a:r>
            <a:r>
              <a:rPr lang="en" sz="1200">
                <a:solidFill>
                  <a:srgbClr val="FFFFFF"/>
                </a:solidFill>
                <a:latin typeface="Ubuntu"/>
                <a:ea typeface="Ubuntu"/>
                <a:cs typeface="Ubuntu"/>
                <a:sym typeface="Ubuntu"/>
              </a:rPr>
              <a:t>Staff → </a:t>
            </a:r>
            <a:r>
              <a:rPr b="1" lang="en" sz="1200">
                <a:solidFill>
                  <a:srgbClr val="FFFFFF"/>
                </a:solidFill>
                <a:latin typeface="Ubuntu"/>
                <a:ea typeface="Ubuntu"/>
                <a:cs typeface="Ubuntu"/>
                <a:sym typeface="Ubuntu"/>
              </a:rPr>
              <a:t>84</a:t>
            </a:r>
            <a:r>
              <a:rPr lang="en" sz="1200">
                <a:solidFill>
                  <a:srgbClr val="FFFFFF"/>
                </a:solidFill>
                <a:latin typeface="Ubuntu"/>
                <a:ea typeface="Ubuntu"/>
                <a:cs typeface="Ubuntu"/>
                <a:sym typeface="Ubuntu"/>
              </a:rPr>
              <a:t> pengajuan/hari</a:t>
            </a:r>
            <a:endParaRPr sz="1200">
              <a:solidFill>
                <a:srgbClr val="FFFFFF"/>
              </a:solidFill>
              <a:latin typeface="Ubuntu"/>
              <a:ea typeface="Ubuntu"/>
              <a:cs typeface="Ubuntu"/>
              <a:sym typeface="Ubuntu"/>
            </a:endParaRPr>
          </a:p>
          <a:p>
            <a:pPr indent="0" lvl="0" marL="0" rtl="0" algn="ctr">
              <a:spcBef>
                <a:spcPts val="0"/>
              </a:spcBef>
              <a:spcAft>
                <a:spcPts val="0"/>
              </a:spcAft>
              <a:buNone/>
            </a:pPr>
            <a:r>
              <a:rPr lang="en" sz="800">
                <a:solidFill>
                  <a:schemeClr val="lt1"/>
                </a:solidFill>
                <a:latin typeface="Ubuntu"/>
                <a:ea typeface="Ubuntu"/>
                <a:cs typeface="Ubuntu"/>
                <a:sym typeface="Ubuntu"/>
              </a:rPr>
              <a:t>(untuk mengerjakan 1.176 pengajuan per hari)</a:t>
            </a:r>
            <a:endParaRPr sz="800">
              <a:solidFill>
                <a:srgbClr val="FFFFFF"/>
              </a:solidFill>
              <a:latin typeface="Ubuntu"/>
              <a:ea typeface="Ubuntu"/>
              <a:cs typeface="Ubuntu"/>
              <a:sym typeface="Ubuntu"/>
            </a:endParaRPr>
          </a:p>
          <a:p>
            <a:pPr indent="0" lvl="0" marL="0" rtl="0" algn="ctr">
              <a:spcBef>
                <a:spcPts val="0"/>
              </a:spcBef>
              <a:spcAft>
                <a:spcPts val="0"/>
              </a:spcAft>
              <a:buNone/>
            </a:pPr>
            <a:r>
              <a:t/>
            </a:r>
            <a:endParaRPr sz="1200">
              <a:solidFill>
                <a:srgbClr val="FFFFFF"/>
              </a:solidFill>
              <a:latin typeface="Ubuntu"/>
              <a:ea typeface="Ubuntu"/>
              <a:cs typeface="Ubuntu"/>
              <a:sym typeface="Ubuntu"/>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128"/>
          <p:cNvSpPr/>
          <p:nvPr/>
        </p:nvSpPr>
        <p:spPr>
          <a:xfrm>
            <a:off x="323850" y="762000"/>
            <a:ext cx="2914200" cy="2053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28"/>
          <p:cNvSpPr txBox="1"/>
          <p:nvPr>
            <p:ph type="title"/>
          </p:nvPr>
        </p:nvSpPr>
        <p:spPr>
          <a:xfrm>
            <a:off x="713257" y="112686"/>
            <a:ext cx="7717500" cy="572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Impact Sales Revenue</a:t>
            </a:r>
            <a:endParaRPr/>
          </a:p>
        </p:txBody>
      </p:sp>
      <p:sp>
        <p:nvSpPr>
          <p:cNvPr id="3048" name="Google Shape;3048;p128"/>
          <p:cNvSpPr txBox="1"/>
          <p:nvPr>
            <p:ph idx="1" type="subTitle"/>
          </p:nvPr>
        </p:nvSpPr>
        <p:spPr>
          <a:xfrm>
            <a:off x="318750" y="761575"/>
            <a:ext cx="2914200" cy="34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Opsi 2: Sales Improvement</a:t>
            </a:r>
            <a:endParaRPr>
              <a:solidFill>
                <a:schemeClr val="lt1"/>
              </a:solidFill>
            </a:endParaRPr>
          </a:p>
        </p:txBody>
      </p:sp>
      <p:sp>
        <p:nvSpPr>
          <p:cNvPr id="3049" name="Google Shape;3049;p128"/>
          <p:cNvSpPr txBox="1"/>
          <p:nvPr/>
        </p:nvSpPr>
        <p:spPr>
          <a:xfrm>
            <a:off x="3296175" y="1968013"/>
            <a:ext cx="27255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Ubuntu"/>
                <a:ea typeface="Ubuntu"/>
                <a:cs typeface="Ubuntu"/>
                <a:sym typeface="Ubuntu"/>
              </a:rPr>
              <a:t>Jumlah staff: 56 </a:t>
            </a:r>
            <a:r>
              <a:rPr lang="en" sz="1100">
                <a:solidFill>
                  <a:srgbClr val="FFFFFF"/>
                </a:solidFill>
                <a:latin typeface="Ubuntu"/>
                <a:ea typeface="Ubuntu"/>
                <a:cs typeface="Ubuntu"/>
                <a:sym typeface="Ubuntu"/>
              </a:rPr>
              <a:t>orang</a:t>
            </a:r>
            <a:endParaRPr sz="1100">
              <a:solidFill>
                <a:srgbClr val="FFFFFF"/>
              </a:solidFill>
              <a:latin typeface="Ubuntu"/>
              <a:ea typeface="Ubuntu"/>
              <a:cs typeface="Ubuntu"/>
              <a:sym typeface="Ubuntu"/>
            </a:endParaRPr>
          </a:p>
          <a:p>
            <a:pPr indent="0" lvl="0" marL="0" rtl="0" algn="ctr">
              <a:spcBef>
                <a:spcPts val="0"/>
              </a:spcBef>
              <a:spcAft>
                <a:spcPts val="0"/>
              </a:spcAft>
              <a:buNone/>
            </a:pPr>
            <a:r>
              <a:rPr lang="en" sz="1100">
                <a:solidFill>
                  <a:srgbClr val="FFFFFF"/>
                </a:solidFill>
                <a:latin typeface="Ubuntu"/>
                <a:ea typeface="Ubuntu"/>
                <a:cs typeface="Ubuntu"/>
                <a:sym typeface="Ubuntu"/>
              </a:rPr>
              <a:t>Total pengajuan yang dapat dikerjakan : </a:t>
            </a:r>
            <a:r>
              <a:rPr b="1" lang="en" sz="1100">
                <a:solidFill>
                  <a:srgbClr val="FFFFFF"/>
                </a:solidFill>
                <a:latin typeface="Ubuntu"/>
                <a:ea typeface="Ubuntu"/>
                <a:cs typeface="Ubuntu"/>
                <a:sym typeface="Ubuntu"/>
              </a:rPr>
              <a:t>1.176 pengajuan per hari</a:t>
            </a:r>
            <a:endParaRPr b="1" sz="1100">
              <a:solidFill>
                <a:srgbClr val="FFFFFF"/>
              </a:solidFill>
              <a:latin typeface="Ubuntu"/>
              <a:ea typeface="Ubuntu"/>
              <a:cs typeface="Ubuntu"/>
              <a:sym typeface="Ubuntu"/>
            </a:endParaRPr>
          </a:p>
        </p:txBody>
      </p:sp>
      <p:sp>
        <p:nvSpPr>
          <p:cNvPr id="3050" name="Google Shape;3050;p128"/>
          <p:cNvSpPr txBox="1"/>
          <p:nvPr/>
        </p:nvSpPr>
        <p:spPr>
          <a:xfrm>
            <a:off x="5975100" y="1968025"/>
            <a:ext cx="3016500" cy="7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Ubuntu"/>
                <a:ea typeface="Ubuntu"/>
                <a:cs typeface="Ubuntu"/>
                <a:sym typeface="Ubuntu"/>
              </a:rPr>
              <a:t>Jumlah staff: 56 </a:t>
            </a:r>
            <a:r>
              <a:rPr lang="en" sz="1100">
                <a:solidFill>
                  <a:srgbClr val="FFFFFF"/>
                </a:solidFill>
                <a:latin typeface="Ubuntu"/>
                <a:ea typeface="Ubuntu"/>
                <a:cs typeface="Ubuntu"/>
                <a:sym typeface="Ubuntu"/>
              </a:rPr>
              <a:t>orang</a:t>
            </a:r>
            <a:endParaRPr sz="1100">
              <a:solidFill>
                <a:srgbClr val="FFFFFF"/>
              </a:solidFill>
              <a:latin typeface="Ubuntu"/>
              <a:ea typeface="Ubuntu"/>
              <a:cs typeface="Ubuntu"/>
              <a:sym typeface="Ubuntu"/>
            </a:endParaRPr>
          </a:p>
          <a:p>
            <a:pPr indent="0" lvl="0" marL="0" rtl="0" algn="ctr">
              <a:spcBef>
                <a:spcPts val="0"/>
              </a:spcBef>
              <a:spcAft>
                <a:spcPts val="0"/>
              </a:spcAft>
              <a:buNone/>
            </a:pPr>
            <a:r>
              <a:rPr lang="en" sz="1100">
                <a:solidFill>
                  <a:srgbClr val="FFFFFF"/>
                </a:solidFill>
                <a:latin typeface="Ubuntu"/>
                <a:ea typeface="Ubuntu"/>
                <a:cs typeface="Ubuntu"/>
                <a:sym typeface="Ubuntu"/>
              </a:rPr>
              <a:t>Total pengajuan max yang dapat dikerjakan : </a:t>
            </a:r>
            <a:r>
              <a:rPr b="1" lang="en" sz="1100">
                <a:solidFill>
                  <a:srgbClr val="FFFFFF"/>
                </a:solidFill>
                <a:latin typeface="Ubuntu"/>
                <a:ea typeface="Ubuntu"/>
                <a:cs typeface="Ubuntu"/>
                <a:sym typeface="Ubuntu"/>
              </a:rPr>
              <a:t>4.704</a:t>
            </a:r>
            <a:r>
              <a:rPr b="1" lang="en" sz="1100">
                <a:solidFill>
                  <a:srgbClr val="FFFFFF"/>
                </a:solidFill>
                <a:latin typeface="Ubuntu"/>
                <a:ea typeface="Ubuntu"/>
                <a:cs typeface="Ubuntu"/>
                <a:sym typeface="Ubuntu"/>
              </a:rPr>
              <a:t> pengajuan per hari</a:t>
            </a:r>
            <a:endParaRPr b="1" sz="1100">
              <a:solidFill>
                <a:srgbClr val="FFFFFF"/>
              </a:solidFill>
              <a:latin typeface="Ubuntu"/>
              <a:ea typeface="Ubuntu"/>
              <a:cs typeface="Ubuntu"/>
              <a:sym typeface="Ubuntu"/>
            </a:endParaRPr>
          </a:p>
        </p:txBody>
      </p:sp>
      <p:grpSp>
        <p:nvGrpSpPr>
          <p:cNvPr id="3051" name="Google Shape;3051;p128"/>
          <p:cNvGrpSpPr/>
          <p:nvPr/>
        </p:nvGrpSpPr>
        <p:grpSpPr>
          <a:xfrm>
            <a:off x="5522046" y="1082923"/>
            <a:ext cx="850581" cy="756849"/>
            <a:chOff x="713227" y="2981710"/>
            <a:chExt cx="1156780" cy="1064635"/>
          </a:xfrm>
        </p:grpSpPr>
        <p:sp>
          <p:nvSpPr>
            <p:cNvPr id="3052" name="Google Shape;3052;p128"/>
            <p:cNvSpPr/>
            <p:nvPr/>
          </p:nvSpPr>
          <p:spPr>
            <a:xfrm>
              <a:off x="713227" y="3352174"/>
              <a:ext cx="694296" cy="694171"/>
            </a:xfrm>
            <a:custGeom>
              <a:rect b="b" l="l" r="r" t="t"/>
              <a:pathLst>
                <a:path extrusionOk="0" h="5522" w="5523">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28"/>
            <p:cNvSpPr/>
            <p:nvPr/>
          </p:nvSpPr>
          <p:spPr>
            <a:xfrm>
              <a:off x="1060310" y="3352174"/>
              <a:ext cx="347211" cy="694171"/>
            </a:xfrm>
            <a:custGeom>
              <a:rect b="b" l="l" r="r" t="t"/>
              <a:pathLst>
                <a:path extrusionOk="0" h="5522" w="2762">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28"/>
            <p:cNvSpPr/>
            <p:nvPr/>
          </p:nvSpPr>
          <p:spPr>
            <a:xfrm>
              <a:off x="1356482" y="3114584"/>
              <a:ext cx="513525" cy="513400"/>
            </a:xfrm>
            <a:custGeom>
              <a:rect b="b" l="l" r="r" t="t"/>
              <a:pathLst>
                <a:path extrusionOk="0" h="4084" w="4085">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28"/>
            <p:cNvSpPr/>
            <p:nvPr/>
          </p:nvSpPr>
          <p:spPr>
            <a:xfrm>
              <a:off x="1613180" y="3114584"/>
              <a:ext cx="256826" cy="513400"/>
            </a:xfrm>
            <a:custGeom>
              <a:rect b="b" l="l" r="r" t="t"/>
              <a:pathLst>
                <a:path extrusionOk="0" h="4084" w="2043">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28"/>
            <p:cNvSpPr/>
            <p:nvPr/>
          </p:nvSpPr>
          <p:spPr>
            <a:xfrm>
              <a:off x="1032529" y="2981710"/>
              <a:ext cx="315784" cy="315406"/>
            </a:xfrm>
            <a:custGeom>
              <a:rect b="b" l="l" r="r" t="t"/>
              <a:pathLst>
                <a:path extrusionOk="0" h="2509" w="2512">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28"/>
            <p:cNvSpPr/>
            <p:nvPr/>
          </p:nvSpPr>
          <p:spPr>
            <a:xfrm>
              <a:off x="1190294" y="2981710"/>
              <a:ext cx="158017" cy="315406"/>
            </a:xfrm>
            <a:custGeom>
              <a:rect b="b" l="l" r="r" t="t"/>
              <a:pathLst>
                <a:path extrusionOk="0" h="2509" w="1257">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8" name="Google Shape;3058;p128"/>
          <p:cNvSpPr txBox="1"/>
          <p:nvPr/>
        </p:nvSpPr>
        <p:spPr>
          <a:xfrm>
            <a:off x="318750" y="1137550"/>
            <a:ext cx="2914200" cy="16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Ubuntu"/>
                <a:ea typeface="Ubuntu"/>
                <a:cs typeface="Ubuntu"/>
                <a:sym typeface="Ubuntu"/>
              </a:rPr>
              <a:t>Peningkatan profit apabila peningkatan sales mencapai angka optimum: 4.704/1.176 = 4x</a:t>
            </a:r>
            <a:endParaRPr sz="1300">
              <a:solidFill>
                <a:schemeClr val="lt1"/>
              </a:solidFill>
              <a:latin typeface="Ubuntu"/>
              <a:ea typeface="Ubuntu"/>
              <a:cs typeface="Ubuntu"/>
              <a:sym typeface="Ubuntu"/>
            </a:endParaRPr>
          </a:p>
          <a:p>
            <a:pPr indent="0" lvl="0" marL="0" rtl="0" algn="l">
              <a:spcBef>
                <a:spcPts val="0"/>
              </a:spcBef>
              <a:spcAft>
                <a:spcPts val="0"/>
              </a:spcAft>
              <a:buNone/>
            </a:pPr>
            <a:r>
              <a:t/>
            </a:r>
            <a:endParaRPr b="1">
              <a:solidFill>
                <a:schemeClr val="lt1"/>
              </a:solidFill>
              <a:latin typeface="Ubuntu"/>
              <a:ea typeface="Ubuntu"/>
              <a:cs typeface="Ubuntu"/>
              <a:sym typeface="Ubuntu"/>
            </a:endParaRPr>
          </a:p>
          <a:p>
            <a:pPr indent="0" lvl="0" marL="0" rtl="0" algn="l">
              <a:spcBef>
                <a:spcPts val="0"/>
              </a:spcBef>
              <a:spcAft>
                <a:spcPts val="0"/>
              </a:spcAft>
              <a:buNone/>
            </a:pPr>
            <a:r>
              <a:rPr b="1" lang="en">
                <a:solidFill>
                  <a:schemeClr val="lt1"/>
                </a:solidFill>
              </a:rPr>
              <a:t>Perusahaan dapat meningkatkan sales sampai dengan </a:t>
            </a:r>
            <a:r>
              <a:rPr b="1" lang="en" sz="1600">
                <a:solidFill>
                  <a:schemeClr val="dk1"/>
                </a:solidFill>
                <a:highlight>
                  <a:schemeClr val="accent1"/>
                </a:highlight>
              </a:rPr>
              <a:t>4</a:t>
            </a:r>
            <a:r>
              <a:rPr b="1" lang="en" sz="1600">
                <a:solidFill>
                  <a:schemeClr val="dk1"/>
                </a:solidFill>
                <a:highlight>
                  <a:schemeClr val="accent1"/>
                </a:highlight>
              </a:rPr>
              <a:t>x</a:t>
            </a:r>
            <a:r>
              <a:rPr b="1" lang="en">
                <a:solidFill>
                  <a:schemeClr val="lt1"/>
                </a:solidFill>
              </a:rPr>
              <a:t>.</a:t>
            </a:r>
            <a:endParaRPr b="1">
              <a:solidFill>
                <a:schemeClr val="lt1"/>
              </a:solidFill>
              <a:latin typeface="Ubuntu"/>
              <a:ea typeface="Ubuntu"/>
              <a:cs typeface="Ubuntu"/>
              <a:sym typeface="Ubuntu"/>
            </a:endParaRPr>
          </a:p>
        </p:txBody>
      </p:sp>
      <p:sp>
        <p:nvSpPr>
          <p:cNvPr id="3059" name="Google Shape;3059;p128"/>
          <p:cNvSpPr txBox="1"/>
          <p:nvPr/>
        </p:nvSpPr>
        <p:spPr>
          <a:xfrm>
            <a:off x="220650" y="3019425"/>
            <a:ext cx="38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chemeClr val="accent1"/>
                </a:highlight>
                <a:latin typeface="Ubuntu"/>
                <a:ea typeface="Ubuntu"/>
                <a:cs typeface="Ubuntu"/>
                <a:sym typeface="Ubuntu"/>
              </a:rPr>
              <a:t>Rekomendasi untuk optimalisasi sales:</a:t>
            </a:r>
            <a:endParaRPr b="1">
              <a:solidFill>
                <a:schemeClr val="dk1"/>
              </a:solidFill>
              <a:highlight>
                <a:schemeClr val="accent1"/>
              </a:highlight>
              <a:latin typeface="Ubuntu"/>
              <a:ea typeface="Ubuntu"/>
              <a:cs typeface="Ubuntu"/>
              <a:sym typeface="Ubuntu"/>
            </a:endParaRPr>
          </a:p>
        </p:txBody>
      </p:sp>
      <p:sp>
        <p:nvSpPr>
          <p:cNvPr id="3060" name="Google Shape;3060;p128"/>
          <p:cNvSpPr txBox="1"/>
          <p:nvPr/>
        </p:nvSpPr>
        <p:spPr>
          <a:xfrm>
            <a:off x="318600" y="3339975"/>
            <a:ext cx="8415000" cy="1644000"/>
          </a:xfrm>
          <a:prstGeom prst="rect">
            <a:avLst/>
          </a:prstGeom>
          <a:solidFill>
            <a:srgbClr val="1F424C">
              <a:alpha val="22910"/>
            </a:srgbClr>
          </a:solidFill>
          <a:ln>
            <a:noFill/>
          </a:ln>
        </p:spPr>
        <p:txBody>
          <a:bodyPr anchorCtr="0" anchor="t" bIns="91425" lIns="91425" spcFirstLastPara="1" rIns="91425" wrap="square" tIns="91425">
            <a:spAutoFit/>
          </a:bodyPr>
          <a:lstStyle/>
          <a:p>
            <a:pPr indent="-190500" lvl="0" marL="228600" rtl="0" algn="l">
              <a:lnSpc>
                <a:spcPct val="115000"/>
              </a:lnSpc>
              <a:spcBef>
                <a:spcPts val="0"/>
              </a:spcBef>
              <a:spcAft>
                <a:spcPts val="0"/>
              </a:spcAft>
              <a:buClr>
                <a:schemeClr val="lt1"/>
              </a:buClr>
              <a:buSzPts val="1200"/>
              <a:buChar char="●"/>
            </a:pPr>
            <a:r>
              <a:rPr b="1" lang="en" sz="1200">
                <a:solidFill>
                  <a:schemeClr val="lt1"/>
                </a:solidFill>
              </a:rPr>
              <a:t>Divisi/tim Sales</a:t>
            </a:r>
            <a:r>
              <a:rPr lang="en" sz="1200">
                <a:solidFill>
                  <a:schemeClr val="lt1"/>
                </a:solidFill>
              </a:rPr>
              <a:t> di perusahaan untuk bisa </a:t>
            </a:r>
            <a:r>
              <a:rPr b="1" lang="en" sz="1200">
                <a:solidFill>
                  <a:schemeClr val="lt1"/>
                </a:solidFill>
              </a:rPr>
              <a:t>meningkatkan stok</a:t>
            </a:r>
            <a:r>
              <a:rPr lang="en" sz="1200">
                <a:solidFill>
                  <a:schemeClr val="lt1"/>
                </a:solidFill>
              </a:rPr>
              <a:t> penjualan mobil dengan </a:t>
            </a:r>
            <a:r>
              <a:rPr b="1" lang="en" sz="1200">
                <a:solidFill>
                  <a:schemeClr val="lt1"/>
                </a:solidFill>
              </a:rPr>
              <a:t>merek tertentu (Ford, Chevrolet) dan tipe tertentu (sedan dan SUV)</a:t>
            </a:r>
            <a:r>
              <a:rPr lang="en" sz="1200">
                <a:solidFill>
                  <a:schemeClr val="lt1"/>
                </a:solidFill>
              </a:rPr>
              <a:t> agar penjualan mobil dapat meningkat.</a:t>
            </a:r>
            <a:br>
              <a:rPr lang="en" sz="1200">
                <a:solidFill>
                  <a:schemeClr val="lt1"/>
                </a:solidFill>
              </a:rPr>
            </a:br>
            <a:endParaRPr sz="1200">
              <a:solidFill>
                <a:schemeClr val="lt1"/>
              </a:solidFill>
            </a:endParaRPr>
          </a:p>
          <a:p>
            <a:pPr indent="-190500" lvl="0" marL="228600" rtl="0" algn="l">
              <a:lnSpc>
                <a:spcPct val="115000"/>
              </a:lnSpc>
              <a:spcBef>
                <a:spcPts val="0"/>
              </a:spcBef>
              <a:spcAft>
                <a:spcPts val="0"/>
              </a:spcAft>
              <a:buClr>
                <a:schemeClr val="lt1"/>
              </a:buClr>
              <a:buSzPts val="1200"/>
              <a:buChar char="●"/>
            </a:pPr>
            <a:r>
              <a:rPr lang="en" sz="1200">
                <a:solidFill>
                  <a:schemeClr val="lt1"/>
                </a:solidFill>
              </a:rPr>
              <a:t>Memprioritaskan penjualan mobil keluaran </a:t>
            </a:r>
            <a:r>
              <a:rPr b="1" lang="en" sz="1200">
                <a:solidFill>
                  <a:schemeClr val="lt1"/>
                </a:solidFill>
              </a:rPr>
              <a:t>tahun 2000 ke atas dan membatasi masuknya stok mobil keluaran tahun 2000 ke bawah</a:t>
            </a:r>
            <a:r>
              <a:rPr lang="en" sz="1200">
                <a:solidFill>
                  <a:schemeClr val="lt1"/>
                </a:solidFill>
              </a:rPr>
              <a:t>.</a:t>
            </a:r>
            <a:br>
              <a:rPr lang="en" sz="1200">
                <a:solidFill>
                  <a:schemeClr val="lt1"/>
                </a:solidFill>
              </a:rPr>
            </a:br>
            <a:endParaRPr sz="1200">
              <a:solidFill>
                <a:schemeClr val="lt1"/>
              </a:solidFill>
            </a:endParaRPr>
          </a:p>
          <a:p>
            <a:pPr indent="-190500" lvl="0" marL="228600" rtl="0" algn="l">
              <a:lnSpc>
                <a:spcPct val="115000"/>
              </a:lnSpc>
              <a:spcBef>
                <a:spcPts val="0"/>
              </a:spcBef>
              <a:spcAft>
                <a:spcPts val="0"/>
              </a:spcAft>
              <a:buClr>
                <a:schemeClr val="lt1"/>
              </a:buClr>
              <a:buSzPts val="1200"/>
              <a:buChar char="●"/>
            </a:pPr>
            <a:r>
              <a:rPr b="1" lang="en" sz="1200">
                <a:solidFill>
                  <a:schemeClr val="lt1"/>
                </a:solidFill>
              </a:rPr>
              <a:t>Divisi/tim Marketing</a:t>
            </a:r>
            <a:r>
              <a:rPr lang="en" sz="1200">
                <a:solidFill>
                  <a:schemeClr val="lt1"/>
                </a:solidFill>
              </a:rPr>
              <a:t> di perusahaan melakukan promo/campaign terhadap mobil yang menjadi </a:t>
            </a:r>
            <a:r>
              <a:rPr b="1" lang="en" sz="1200">
                <a:solidFill>
                  <a:schemeClr val="lt1"/>
                </a:solidFill>
              </a:rPr>
              <a:t>top 10 penjualan.</a:t>
            </a:r>
            <a:endParaRPr sz="1200">
              <a:solidFill>
                <a:schemeClr val="lt1"/>
              </a:solidFill>
            </a:endParaRPr>
          </a:p>
        </p:txBody>
      </p:sp>
      <p:pic>
        <p:nvPicPr>
          <p:cNvPr id="3061" name="Google Shape;3061;p128"/>
          <p:cNvPicPr preferRelativeResize="0"/>
          <p:nvPr/>
        </p:nvPicPr>
        <p:blipFill>
          <a:blip r:embed="rId3">
            <a:alphaModFix/>
          </a:blip>
          <a:stretch>
            <a:fillRect/>
          </a:stretch>
        </p:blipFill>
        <p:spPr>
          <a:xfrm>
            <a:off x="4146288" y="1082913"/>
            <a:ext cx="893869" cy="912218"/>
          </a:xfrm>
          <a:prstGeom prst="rect">
            <a:avLst/>
          </a:prstGeom>
          <a:noFill/>
          <a:ln>
            <a:noFill/>
          </a:ln>
        </p:spPr>
      </p:pic>
      <p:grpSp>
        <p:nvGrpSpPr>
          <p:cNvPr id="3062" name="Google Shape;3062;p128"/>
          <p:cNvGrpSpPr/>
          <p:nvPr/>
        </p:nvGrpSpPr>
        <p:grpSpPr>
          <a:xfrm>
            <a:off x="6704101" y="1082876"/>
            <a:ext cx="1598754" cy="912286"/>
            <a:chOff x="5277675" y="3215000"/>
            <a:chExt cx="1796151" cy="1024925"/>
          </a:xfrm>
        </p:grpSpPr>
        <p:pic>
          <p:nvPicPr>
            <p:cNvPr id="3063" name="Google Shape;3063;p128"/>
            <p:cNvPicPr preferRelativeResize="0"/>
            <p:nvPr/>
          </p:nvPicPr>
          <p:blipFill>
            <a:blip r:embed="rId3">
              <a:alphaModFix/>
            </a:blip>
            <a:stretch>
              <a:fillRect/>
            </a:stretch>
          </p:blipFill>
          <p:spPr>
            <a:xfrm>
              <a:off x="5277675" y="3215000"/>
              <a:ext cx="1004301" cy="1024925"/>
            </a:xfrm>
            <a:prstGeom prst="rect">
              <a:avLst/>
            </a:prstGeom>
            <a:noFill/>
            <a:ln>
              <a:noFill/>
            </a:ln>
          </p:spPr>
        </p:pic>
        <p:pic>
          <p:nvPicPr>
            <p:cNvPr id="3064" name="Google Shape;3064;p128"/>
            <p:cNvPicPr preferRelativeResize="0"/>
            <p:nvPr/>
          </p:nvPicPr>
          <p:blipFill>
            <a:blip r:embed="rId3">
              <a:alphaModFix/>
            </a:blip>
            <a:stretch>
              <a:fillRect/>
            </a:stretch>
          </p:blipFill>
          <p:spPr>
            <a:xfrm>
              <a:off x="5653125" y="3215000"/>
              <a:ext cx="1004301" cy="1024925"/>
            </a:xfrm>
            <a:prstGeom prst="rect">
              <a:avLst/>
            </a:prstGeom>
            <a:noFill/>
            <a:ln>
              <a:noFill/>
            </a:ln>
          </p:spPr>
        </p:pic>
        <p:pic>
          <p:nvPicPr>
            <p:cNvPr id="3065" name="Google Shape;3065;p128"/>
            <p:cNvPicPr preferRelativeResize="0"/>
            <p:nvPr/>
          </p:nvPicPr>
          <p:blipFill>
            <a:blip r:embed="rId3">
              <a:alphaModFix/>
            </a:blip>
            <a:stretch>
              <a:fillRect/>
            </a:stretch>
          </p:blipFill>
          <p:spPr>
            <a:xfrm>
              <a:off x="6069525" y="3215000"/>
              <a:ext cx="1004301" cy="1024925"/>
            </a:xfrm>
            <a:prstGeom prst="rect">
              <a:avLst/>
            </a:prstGeom>
            <a:noFill/>
            <a:ln>
              <a:noFill/>
            </a:ln>
          </p:spPr>
        </p:pic>
      </p:grpSp>
      <p:sp>
        <p:nvSpPr>
          <p:cNvPr id="3066" name="Google Shape;3066;p128"/>
          <p:cNvSpPr/>
          <p:nvPr/>
        </p:nvSpPr>
        <p:spPr>
          <a:xfrm>
            <a:off x="4931525" y="1407463"/>
            <a:ext cx="542100" cy="26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28"/>
          <p:cNvSpPr/>
          <p:nvPr/>
        </p:nvSpPr>
        <p:spPr>
          <a:xfrm>
            <a:off x="6421050" y="1407463"/>
            <a:ext cx="542100" cy="26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29"/>
          <p:cNvSpPr txBox="1"/>
          <p:nvPr>
            <p:ph type="title"/>
          </p:nvPr>
        </p:nvSpPr>
        <p:spPr>
          <a:xfrm>
            <a:off x="713250" y="547266"/>
            <a:ext cx="7717500" cy="4044300"/>
          </a:xfrm>
          <a:prstGeom prst="rect">
            <a:avLst/>
          </a:prstGeom>
        </p:spPr>
        <p:txBody>
          <a:bodyPr anchorCtr="0" anchor="ctr" bIns="91425" lIns="91425" spcFirstLastPara="1" rIns="91425" wrap="square" tIns="182875">
            <a:noAutofit/>
          </a:bodyPr>
          <a:lstStyle/>
          <a:p>
            <a:pPr indent="0" lvl="0" marL="0" rtl="0" algn="ctr">
              <a:spcBef>
                <a:spcPts val="0"/>
              </a:spcBef>
              <a:spcAft>
                <a:spcPts val="0"/>
              </a:spcAft>
              <a:buNone/>
            </a:pPr>
            <a:r>
              <a:rPr lang="en"/>
              <a:t>Thank You</a:t>
            </a:r>
            <a:endParaRPr>
              <a:solidFill>
                <a:schemeClr val="dk1"/>
              </a:solidFill>
              <a:latin typeface="Krona One"/>
              <a:ea typeface="Krona One"/>
              <a:cs typeface="Krona One"/>
              <a:sym typeface="Krona On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130"/>
          <p:cNvSpPr txBox="1"/>
          <p:nvPr>
            <p:ph type="title"/>
          </p:nvPr>
        </p:nvSpPr>
        <p:spPr>
          <a:xfrm>
            <a:off x="713232" y="239669"/>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Profit Estimation</a:t>
            </a:r>
            <a:endParaRPr/>
          </a:p>
        </p:txBody>
      </p:sp>
      <p:graphicFrame>
        <p:nvGraphicFramePr>
          <p:cNvPr id="3078" name="Google Shape;3078;p130"/>
          <p:cNvGraphicFramePr/>
          <p:nvPr/>
        </p:nvGraphicFramePr>
        <p:xfrm>
          <a:off x="671013" y="1073150"/>
          <a:ext cx="3000000" cy="3000000"/>
        </p:xfrm>
        <a:graphic>
          <a:graphicData uri="http://schemas.openxmlformats.org/drawingml/2006/table">
            <a:tbl>
              <a:tblPr>
                <a:noFill/>
                <a:tableStyleId>{408378E4-B079-4B0E-B864-A245E983B8F7}</a:tableStyleId>
              </a:tblPr>
              <a:tblGrid>
                <a:gridCol w="2218625"/>
                <a:gridCol w="1763575"/>
              </a:tblGrid>
              <a:tr h="726000">
                <a:tc>
                  <a:txBody>
                    <a:bodyPr/>
                    <a:lstStyle/>
                    <a:p>
                      <a:pPr indent="0" lvl="0" marL="0" rtl="0" algn="ctr">
                        <a:spcBef>
                          <a:spcPts val="0"/>
                        </a:spcBef>
                        <a:spcAft>
                          <a:spcPts val="0"/>
                        </a:spcAft>
                        <a:buNone/>
                      </a:pPr>
                      <a:r>
                        <a:t/>
                      </a:r>
                      <a:endParaRPr sz="1200">
                        <a:solidFill>
                          <a:srgbClr val="FFFFFF"/>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Rata-rata</a:t>
                      </a:r>
                      <a:r>
                        <a:rPr lang="en" sz="1200">
                          <a:solidFill>
                            <a:schemeClr val="dk1"/>
                          </a:solidFill>
                          <a:latin typeface="Krona One"/>
                          <a:ea typeface="Krona One"/>
                          <a:cs typeface="Krona One"/>
                          <a:sym typeface="Krona One"/>
                        </a:rPr>
                        <a:t> ($)</a:t>
                      </a:r>
                      <a:endParaRPr sz="1200">
                        <a:solidFill>
                          <a:schemeClr val="dk1"/>
                        </a:solidFill>
                        <a:latin typeface="Krona One"/>
                        <a:ea typeface="Krona One"/>
                        <a:cs typeface="Krona One"/>
                        <a:sym typeface="Krona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726000">
                <a:tc>
                  <a:txBody>
                    <a:bodyPr/>
                    <a:lstStyle/>
                    <a:p>
                      <a:pPr indent="0" lvl="0" marL="0" rtl="0" algn="ctr">
                        <a:spcBef>
                          <a:spcPts val="0"/>
                        </a:spcBef>
                        <a:spcAft>
                          <a:spcPts val="0"/>
                        </a:spcAft>
                        <a:buNone/>
                      </a:pPr>
                      <a:r>
                        <a:rPr b="1" lang="en" sz="1500">
                          <a:solidFill>
                            <a:srgbClr val="FFFFFF"/>
                          </a:solidFill>
                          <a:latin typeface="Ubuntu"/>
                          <a:ea typeface="Ubuntu"/>
                          <a:cs typeface="Ubuntu"/>
                          <a:sym typeface="Ubuntu"/>
                        </a:rPr>
                        <a:t>mmr</a:t>
                      </a:r>
                      <a:endParaRPr b="1" sz="1500">
                        <a:solidFill>
                          <a:srgbClr val="FFFFFF"/>
                        </a:solidFill>
                        <a:latin typeface="Ubuntu"/>
                        <a:ea typeface="Ubuntu"/>
                        <a:cs typeface="Ubuntu"/>
                        <a:sym typeface="Ubuntu"/>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lt1"/>
                          </a:solidFill>
                          <a:latin typeface="Ubuntu"/>
                          <a:ea typeface="Ubuntu"/>
                          <a:cs typeface="Ubuntu"/>
                          <a:sym typeface="Ubuntu"/>
                        </a:rPr>
                        <a:t>13.293,35</a:t>
                      </a:r>
                      <a:endParaRPr sz="1500">
                        <a:solidFill>
                          <a:schemeClr val="lt1"/>
                        </a:solidFill>
                        <a:latin typeface="Ubuntu"/>
                        <a:ea typeface="Ubuntu"/>
                        <a:cs typeface="Ubuntu"/>
                        <a:sym typeface="Ubuntu"/>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726000">
                <a:tc>
                  <a:txBody>
                    <a:bodyPr/>
                    <a:lstStyle/>
                    <a:p>
                      <a:pPr indent="0" lvl="0" marL="0" rtl="0" algn="ctr">
                        <a:spcBef>
                          <a:spcPts val="0"/>
                        </a:spcBef>
                        <a:spcAft>
                          <a:spcPts val="0"/>
                        </a:spcAft>
                        <a:buNone/>
                      </a:pPr>
                      <a:r>
                        <a:rPr b="1" lang="en" sz="1500">
                          <a:solidFill>
                            <a:srgbClr val="FFFFFF"/>
                          </a:solidFill>
                          <a:latin typeface="Ubuntu"/>
                          <a:ea typeface="Ubuntu"/>
                          <a:cs typeface="Ubuntu"/>
                          <a:sym typeface="Ubuntu"/>
                        </a:rPr>
                        <a:t>selling price</a:t>
                      </a:r>
                      <a:endParaRPr b="1" sz="1500">
                        <a:solidFill>
                          <a:srgbClr val="FFFFFF"/>
                        </a:solidFill>
                        <a:latin typeface="Ubuntu"/>
                        <a:ea typeface="Ubuntu"/>
                        <a:cs typeface="Ubuntu"/>
                        <a:sym typeface="Ubuntu"/>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lt1"/>
                          </a:solidFill>
                          <a:latin typeface="Ubuntu"/>
                          <a:ea typeface="Ubuntu"/>
                          <a:cs typeface="Ubuntu"/>
                          <a:sym typeface="Ubuntu"/>
                        </a:rPr>
                        <a:t>13.120,61</a:t>
                      </a:r>
                      <a:endParaRPr sz="1500">
                        <a:solidFill>
                          <a:schemeClr val="lt1"/>
                        </a:solidFill>
                        <a:latin typeface="Ubuntu"/>
                        <a:ea typeface="Ubuntu"/>
                        <a:cs typeface="Ubuntu"/>
                        <a:sym typeface="Ubuntu"/>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76200">
                      <a:solidFill>
                        <a:schemeClr val="lt1"/>
                      </a:solidFill>
                      <a:prstDash val="dash"/>
                      <a:round/>
                      <a:headEnd len="sm" w="sm" type="none"/>
                      <a:tailEnd len="sm" w="sm" type="none"/>
                    </a:lnB>
                    <a:solidFill>
                      <a:schemeClr val="accent4"/>
                    </a:solidFill>
                  </a:tcPr>
                </a:tc>
              </a:tr>
              <a:tr h="726000">
                <a:tc>
                  <a:txBody>
                    <a:bodyPr/>
                    <a:lstStyle/>
                    <a:p>
                      <a:pPr indent="0" lvl="0" marL="0" rtl="0" algn="ctr">
                        <a:spcBef>
                          <a:spcPts val="0"/>
                        </a:spcBef>
                        <a:spcAft>
                          <a:spcPts val="0"/>
                        </a:spcAft>
                        <a:buNone/>
                      </a:pPr>
                      <a:r>
                        <a:rPr b="1" lang="en" sz="1500">
                          <a:solidFill>
                            <a:srgbClr val="FFFFFF"/>
                          </a:solidFill>
                          <a:latin typeface="Ubuntu"/>
                          <a:ea typeface="Ubuntu"/>
                          <a:cs typeface="Ubuntu"/>
                          <a:sym typeface="Ubuntu"/>
                        </a:rPr>
                        <a:t>SELISIH</a:t>
                      </a:r>
                      <a:endParaRPr b="1" sz="1500">
                        <a:solidFill>
                          <a:srgbClr val="FFFFFF"/>
                        </a:solidFill>
                        <a:latin typeface="Ubuntu"/>
                        <a:ea typeface="Ubuntu"/>
                        <a:cs typeface="Ubuntu"/>
                        <a:sym typeface="Ubuntu"/>
                      </a:endParaRPr>
                    </a:p>
                  </a:txBody>
                  <a:tcPr marT="51425" marB="51425" marR="68575" marL="6857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lt1"/>
                          </a:solidFill>
                          <a:latin typeface="Ubuntu"/>
                          <a:ea typeface="Ubuntu"/>
                          <a:cs typeface="Ubuntu"/>
                          <a:sym typeface="Ubuntu"/>
                        </a:rPr>
                        <a:t>172,74</a:t>
                      </a:r>
                      <a:endParaRPr sz="1500">
                        <a:solidFill>
                          <a:schemeClr val="lt1"/>
                        </a:solidFill>
                        <a:latin typeface="Ubuntu"/>
                        <a:ea typeface="Ubuntu"/>
                        <a:cs typeface="Ubuntu"/>
                        <a:sym typeface="Ubuntu"/>
                      </a:endParaRPr>
                    </a:p>
                  </a:txBody>
                  <a:tcPr marT="91425" marB="91425" marR="91425" marL="91425" anchor="ctr">
                    <a:lnL cap="flat" cmpd="sng" w="19050">
                      <a:solidFill>
                        <a:srgbClr val="FFFFFF">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76200">
                      <a:solidFill>
                        <a:schemeClr val="lt1"/>
                      </a:solidFill>
                      <a:prstDash val="dash"/>
                      <a:round/>
                      <a:headEnd len="sm" w="sm" type="none"/>
                      <a:tailEnd len="sm" w="sm" type="none"/>
                    </a:lnT>
                    <a:lnB cap="flat" cmpd="sng" w="19050">
                      <a:solidFill>
                        <a:schemeClr val="lt1">
                          <a:alpha val="0"/>
                        </a:schemeClr>
                      </a:solidFill>
                      <a:prstDash val="solid"/>
                      <a:round/>
                      <a:headEnd len="sm" w="sm" type="none"/>
                      <a:tailEnd len="sm" w="sm" type="none"/>
                    </a:lnB>
                    <a:solidFill>
                      <a:schemeClr val="accent4"/>
                    </a:solidFill>
                  </a:tcPr>
                </a:tc>
              </a:tr>
            </a:tbl>
          </a:graphicData>
        </a:graphic>
      </p:graphicFrame>
      <p:sp>
        <p:nvSpPr>
          <p:cNvPr id="3079" name="Google Shape;3079;p130"/>
          <p:cNvSpPr txBox="1"/>
          <p:nvPr>
            <p:ph idx="4294967295" type="subTitle"/>
          </p:nvPr>
        </p:nvSpPr>
        <p:spPr>
          <a:xfrm>
            <a:off x="4830525" y="1073175"/>
            <a:ext cx="1671000" cy="7260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rona One"/>
                <a:ea typeface="Krona One"/>
                <a:cs typeface="Krona One"/>
                <a:sym typeface="Krona One"/>
              </a:rPr>
              <a:t>Profit Sebelum </a:t>
            </a:r>
            <a:r>
              <a:rPr lang="en" sz="1100">
                <a:solidFill>
                  <a:schemeClr val="dk1"/>
                </a:solidFill>
                <a:latin typeface="Krona One"/>
                <a:ea typeface="Krona One"/>
                <a:cs typeface="Krona One"/>
                <a:sym typeface="Krona One"/>
              </a:rPr>
              <a:t> ML Model ($)</a:t>
            </a:r>
            <a:endParaRPr sz="1100">
              <a:solidFill>
                <a:schemeClr val="dk1"/>
              </a:solidFill>
              <a:latin typeface="Krona One"/>
              <a:ea typeface="Krona One"/>
              <a:cs typeface="Krona One"/>
              <a:sym typeface="Krona One"/>
            </a:endParaRPr>
          </a:p>
        </p:txBody>
      </p:sp>
      <p:sp>
        <p:nvSpPr>
          <p:cNvPr id="3080" name="Google Shape;3080;p130"/>
          <p:cNvSpPr txBox="1"/>
          <p:nvPr>
            <p:ph idx="4294967295" type="subTitle"/>
          </p:nvPr>
        </p:nvSpPr>
        <p:spPr>
          <a:xfrm>
            <a:off x="4830525" y="1799175"/>
            <a:ext cx="1671000" cy="1452000"/>
          </a:xfrm>
          <a:prstGeom prst="rect">
            <a:avLst/>
          </a:prstGeom>
          <a:solidFill>
            <a:schemeClr val="accent4"/>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chemeClr val="lt1"/>
                </a:solidFill>
              </a:rPr>
              <a:t>Asumsi: </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1.176 pengajuan </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per hari</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(1.176 x 172,74)</a:t>
            </a:r>
            <a:endParaRPr sz="1100">
              <a:solidFill>
                <a:schemeClr val="dk1"/>
              </a:solidFill>
              <a:latin typeface="Krona One"/>
              <a:ea typeface="Krona One"/>
              <a:cs typeface="Krona One"/>
              <a:sym typeface="Krona One"/>
            </a:endParaRPr>
          </a:p>
        </p:txBody>
      </p:sp>
      <p:sp>
        <p:nvSpPr>
          <p:cNvPr id="3081" name="Google Shape;3081;p130"/>
          <p:cNvSpPr txBox="1"/>
          <p:nvPr>
            <p:ph idx="4294967295" type="subTitle"/>
          </p:nvPr>
        </p:nvSpPr>
        <p:spPr>
          <a:xfrm>
            <a:off x="4830525" y="3251175"/>
            <a:ext cx="1671000" cy="7260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203.142</a:t>
            </a:r>
            <a:endParaRPr b="1" sz="1800">
              <a:solidFill>
                <a:schemeClr val="dk1"/>
              </a:solidFill>
            </a:endParaRPr>
          </a:p>
        </p:txBody>
      </p:sp>
      <p:sp>
        <p:nvSpPr>
          <p:cNvPr id="3082" name="Google Shape;3082;p130"/>
          <p:cNvSpPr txBox="1"/>
          <p:nvPr>
            <p:ph idx="4294967295" type="subTitle"/>
          </p:nvPr>
        </p:nvSpPr>
        <p:spPr>
          <a:xfrm>
            <a:off x="6678825" y="1073150"/>
            <a:ext cx="1671000" cy="7260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Krona One"/>
                <a:ea typeface="Krona One"/>
                <a:cs typeface="Krona One"/>
                <a:sym typeface="Krona One"/>
              </a:rPr>
              <a:t>Profit Setelah  ML Model ($)</a:t>
            </a:r>
            <a:endParaRPr sz="1100">
              <a:solidFill>
                <a:schemeClr val="dk1"/>
              </a:solidFill>
              <a:latin typeface="Krona One"/>
              <a:ea typeface="Krona One"/>
              <a:cs typeface="Krona One"/>
              <a:sym typeface="Krona One"/>
            </a:endParaRPr>
          </a:p>
        </p:txBody>
      </p:sp>
      <p:sp>
        <p:nvSpPr>
          <p:cNvPr id="3083" name="Google Shape;3083;p130"/>
          <p:cNvSpPr txBox="1"/>
          <p:nvPr>
            <p:ph idx="4294967295" type="subTitle"/>
          </p:nvPr>
        </p:nvSpPr>
        <p:spPr>
          <a:xfrm>
            <a:off x="6678825" y="1799150"/>
            <a:ext cx="1671000" cy="1452000"/>
          </a:xfrm>
          <a:prstGeom prst="rect">
            <a:avLst/>
          </a:prstGeom>
          <a:solidFill>
            <a:schemeClr val="accent4"/>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solidFill>
                  <a:schemeClr val="lt1"/>
                </a:solidFill>
              </a:rPr>
              <a:t>Asumsi: </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4.704 pengajuan </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per hari</a:t>
            </a:r>
            <a:endParaRPr b="1" sz="1300">
              <a:solidFill>
                <a:schemeClr val="lt1"/>
              </a:solidFill>
            </a:endParaRPr>
          </a:p>
          <a:p>
            <a:pPr indent="0" lvl="0" marL="0" rtl="0" algn="ctr">
              <a:lnSpc>
                <a:spcPct val="100000"/>
              </a:lnSpc>
              <a:spcBef>
                <a:spcPts val="0"/>
              </a:spcBef>
              <a:spcAft>
                <a:spcPts val="0"/>
              </a:spcAft>
              <a:buNone/>
            </a:pPr>
            <a:r>
              <a:rPr b="1" lang="en" sz="1300">
                <a:solidFill>
                  <a:schemeClr val="lt1"/>
                </a:solidFill>
              </a:rPr>
              <a:t>(4.704/1.176) x 203.142</a:t>
            </a:r>
            <a:endParaRPr sz="1100">
              <a:solidFill>
                <a:schemeClr val="dk1"/>
              </a:solidFill>
              <a:latin typeface="Krona One"/>
              <a:ea typeface="Krona One"/>
              <a:cs typeface="Krona One"/>
              <a:sym typeface="Krona One"/>
            </a:endParaRPr>
          </a:p>
        </p:txBody>
      </p:sp>
      <p:sp>
        <p:nvSpPr>
          <p:cNvPr id="3084" name="Google Shape;3084;p130"/>
          <p:cNvSpPr txBox="1"/>
          <p:nvPr>
            <p:ph idx="4294967295" type="subTitle"/>
          </p:nvPr>
        </p:nvSpPr>
        <p:spPr>
          <a:xfrm>
            <a:off x="6678825" y="3251150"/>
            <a:ext cx="1671000" cy="7260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812.569</a:t>
            </a:r>
            <a:endParaRPr b="1" sz="1800">
              <a:solidFill>
                <a:schemeClr val="dk1"/>
              </a:solidFill>
            </a:endParaRPr>
          </a:p>
        </p:txBody>
      </p:sp>
      <p:cxnSp>
        <p:nvCxnSpPr>
          <p:cNvPr id="3085" name="Google Shape;3085;p130"/>
          <p:cNvCxnSpPr>
            <a:stCxn id="3081" idx="2"/>
            <a:endCxn id="3084" idx="2"/>
          </p:cNvCxnSpPr>
          <p:nvPr/>
        </p:nvCxnSpPr>
        <p:spPr>
          <a:xfrm flipH="1" rot="-5400000">
            <a:off x="6589875" y="3053325"/>
            <a:ext cx="600" cy="1848300"/>
          </a:xfrm>
          <a:prstGeom prst="bentConnector3">
            <a:avLst>
              <a:gd fmla="val 39687500" name="adj1"/>
            </a:avLst>
          </a:prstGeom>
          <a:noFill/>
          <a:ln cap="flat" cmpd="sng" w="38100">
            <a:solidFill>
              <a:schemeClr val="lt1"/>
            </a:solidFill>
            <a:prstDash val="solid"/>
            <a:round/>
            <a:headEnd len="med" w="med" type="none"/>
            <a:tailEnd len="med" w="med" type="none"/>
          </a:ln>
        </p:spPr>
      </p:cxnSp>
      <p:sp>
        <p:nvSpPr>
          <p:cNvPr id="3086" name="Google Shape;3086;p130"/>
          <p:cNvSpPr txBox="1"/>
          <p:nvPr/>
        </p:nvSpPr>
        <p:spPr>
          <a:xfrm>
            <a:off x="5090175" y="4267050"/>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lt1"/>
                </a:solidFill>
                <a:latin typeface="Ubuntu"/>
                <a:ea typeface="Ubuntu"/>
                <a:cs typeface="Ubuntu"/>
                <a:sym typeface="Ubuntu"/>
              </a:rPr>
              <a:t>Selisih profit: $ 609.427</a:t>
            </a:r>
            <a:endParaRPr b="1" sz="1300">
              <a:solidFill>
                <a:schemeClr val="lt1"/>
              </a:solidFill>
              <a:latin typeface="Ubuntu"/>
              <a:ea typeface="Ubuntu"/>
              <a:cs typeface="Ubuntu"/>
              <a:sym typeface="Ubuntu"/>
            </a:endParaRPr>
          </a:p>
          <a:p>
            <a:pPr indent="0" lvl="0" marL="0" rtl="0" algn="ctr">
              <a:spcBef>
                <a:spcPts val="0"/>
              </a:spcBef>
              <a:spcAft>
                <a:spcPts val="0"/>
              </a:spcAft>
              <a:buNone/>
            </a:pPr>
            <a:r>
              <a:rPr b="1" lang="en" sz="1700">
                <a:solidFill>
                  <a:schemeClr val="dk1"/>
                </a:solidFill>
                <a:highlight>
                  <a:schemeClr val="accent1"/>
                </a:highlight>
                <a:latin typeface="Ubuntu"/>
                <a:ea typeface="Ubuntu"/>
                <a:cs typeface="Ubuntu"/>
                <a:sym typeface="Ubuntu"/>
              </a:rPr>
              <a:t>Kenaikan profit: 3%</a:t>
            </a:r>
            <a:endParaRPr b="1" sz="1700">
              <a:solidFill>
                <a:schemeClr val="dk1"/>
              </a:solidFill>
              <a:highlight>
                <a:schemeClr val="accent1"/>
              </a:highlight>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grpSp>
        <p:nvGrpSpPr>
          <p:cNvPr id="1899" name="Google Shape;1899;p105"/>
          <p:cNvGrpSpPr/>
          <p:nvPr/>
        </p:nvGrpSpPr>
        <p:grpSpPr>
          <a:xfrm>
            <a:off x="1167435" y="1071640"/>
            <a:ext cx="740087" cy="615338"/>
            <a:chOff x="1506675" y="1426838"/>
            <a:chExt cx="1097400" cy="644400"/>
          </a:xfrm>
        </p:grpSpPr>
        <p:sp>
          <p:nvSpPr>
            <p:cNvPr id="1900" name="Google Shape;1900;p10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05"/>
            <p:cNvSpPr/>
            <p:nvPr/>
          </p:nvSpPr>
          <p:spPr>
            <a:xfrm flipH="1">
              <a:off x="1508775" y="1426838"/>
              <a:ext cx="1093200" cy="644400"/>
            </a:xfrm>
            <a:prstGeom prst="rtTriangle">
              <a:avLst/>
            </a:pr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105"/>
          <p:cNvGrpSpPr/>
          <p:nvPr/>
        </p:nvGrpSpPr>
        <p:grpSpPr>
          <a:xfrm>
            <a:off x="1167426" y="1831225"/>
            <a:ext cx="740087" cy="615338"/>
            <a:chOff x="1506675" y="1426838"/>
            <a:chExt cx="1097400" cy="644400"/>
          </a:xfrm>
        </p:grpSpPr>
        <p:sp>
          <p:nvSpPr>
            <p:cNvPr id="1903" name="Google Shape;1903;p10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0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5" name="Google Shape;1905;p105"/>
          <p:cNvSpPr txBox="1"/>
          <p:nvPr>
            <p:ph type="title"/>
          </p:nvPr>
        </p:nvSpPr>
        <p:spPr>
          <a:xfrm>
            <a:off x="713225" y="387220"/>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06" name="Google Shape;1906;p105"/>
          <p:cNvSpPr txBox="1"/>
          <p:nvPr>
            <p:ph idx="1" type="subTitle"/>
          </p:nvPr>
        </p:nvSpPr>
        <p:spPr>
          <a:xfrm>
            <a:off x="1907552" y="1071650"/>
            <a:ext cx="54510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rPr lang="en">
                <a:solidFill>
                  <a:schemeClr val="lt1"/>
                </a:solidFill>
                <a:latin typeface="Ubuntu"/>
                <a:ea typeface="Ubuntu"/>
                <a:cs typeface="Ubuntu"/>
                <a:sym typeface="Ubuntu"/>
              </a:rPr>
              <a:t>P</a:t>
            </a:r>
            <a:r>
              <a:rPr lang="en">
                <a:solidFill>
                  <a:schemeClr val="lt1"/>
                </a:solidFill>
                <a:latin typeface="Ubuntu"/>
                <a:ea typeface="Ubuntu"/>
                <a:cs typeface="Ubuntu"/>
                <a:sym typeface="Ubuntu"/>
              </a:rPr>
              <a:t>roblem definition and business metrics</a:t>
            </a:r>
            <a:endParaRPr>
              <a:solidFill>
                <a:schemeClr val="lt1"/>
              </a:solidFill>
              <a:latin typeface="Ubuntu"/>
              <a:ea typeface="Ubuntu"/>
              <a:cs typeface="Ubuntu"/>
              <a:sym typeface="Ubuntu"/>
            </a:endParaRPr>
          </a:p>
          <a:p>
            <a:pPr indent="0" lvl="0" marL="0" rtl="0" algn="l">
              <a:spcBef>
                <a:spcPts val="0"/>
              </a:spcBef>
              <a:spcAft>
                <a:spcPts val="0"/>
              </a:spcAft>
              <a:buNone/>
            </a:pPr>
            <a:r>
              <a:t/>
            </a:r>
            <a:endParaRPr/>
          </a:p>
        </p:txBody>
      </p:sp>
      <p:sp>
        <p:nvSpPr>
          <p:cNvPr id="1907" name="Google Shape;1907;p105"/>
          <p:cNvSpPr txBox="1"/>
          <p:nvPr>
            <p:ph idx="2" type="subTitle"/>
          </p:nvPr>
        </p:nvSpPr>
        <p:spPr>
          <a:xfrm>
            <a:off x="1907532" y="1835825"/>
            <a:ext cx="53841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Insights</a:t>
            </a:r>
            <a:endParaRPr/>
          </a:p>
          <a:p>
            <a:pPr indent="0" lvl="0" marL="0" rtl="0" algn="l">
              <a:spcBef>
                <a:spcPts val="0"/>
              </a:spcBef>
              <a:spcAft>
                <a:spcPts val="0"/>
              </a:spcAft>
              <a:buNone/>
            </a:pPr>
            <a:r>
              <a:rPr lang="en">
                <a:solidFill>
                  <a:schemeClr val="lt1"/>
                </a:solidFill>
                <a:latin typeface="Ubuntu"/>
                <a:ea typeface="Ubuntu"/>
                <a:cs typeface="Ubuntu"/>
                <a:sym typeface="Ubuntu"/>
              </a:rPr>
              <a:t>Business insights from dataset</a:t>
            </a:r>
            <a:endParaRPr>
              <a:solidFill>
                <a:schemeClr val="lt1"/>
              </a:solidFill>
              <a:latin typeface="Ubuntu"/>
              <a:ea typeface="Ubuntu"/>
              <a:cs typeface="Ubuntu"/>
              <a:sym typeface="Ubuntu"/>
            </a:endParaRPr>
          </a:p>
          <a:p>
            <a:pPr indent="0" lvl="0" marL="0" rtl="0" algn="l">
              <a:spcBef>
                <a:spcPts val="0"/>
              </a:spcBef>
              <a:spcAft>
                <a:spcPts val="0"/>
              </a:spcAft>
              <a:buNone/>
            </a:pPr>
            <a:r>
              <a:t/>
            </a:r>
            <a:endParaRPr/>
          </a:p>
        </p:txBody>
      </p:sp>
      <p:sp>
        <p:nvSpPr>
          <p:cNvPr id="1908" name="Google Shape;1908;p105"/>
          <p:cNvSpPr txBox="1"/>
          <p:nvPr>
            <p:ph idx="9" type="title"/>
          </p:nvPr>
        </p:nvSpPr>
        <p:spPr>
          <a:xfrm>
            <a:off x="1167433" y="1077650"/>
            <a:ext cx="740100" cy="6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1</a:t>
            </a:r>
            <a:endParaRPr sz="2000"/>
          </a:p>
        </p:txBody>
      </p:sp>
      <p:sp>
        <p:nvSpPr>
          <p:cNvPr id="1909" name="Google Shape;1909;p105"/>
          <p:cNvSpPr txBox="1"/>
          <p:nvPr>
            <p:ph idx="14" type="title"/>
          </p:nvPr>
        </p:nvSpPr>
        <p:spPr>
          <a:xfrm>
            <a:off x="1167425" y="1835987"/>
            <a:ext cx="740100" cy="6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a:t>
            </a:r>
            <a:endParaRPr sz="2000"/>
          </a:p>
        </p:txBody>
      </p:sp>
      <p:grpSp>
        <p:nvGrpSpPr>
          <p:cNvPr id="1910" name="Google Shape;1910;p105"/>
          <p:cNvGrpSpPr/>
          <p:nvPr/>
        </p:nvGrpSpPr>
        <p:grpSpPr>
          <a:xfrm>
            <a:off x="1167435" y="2596484"/>
            <a:ext cx="740087" cy="615338"/>
            <a:chOff x="1506675" y="1426838"/>
            <a:chExt cx="1097400" cy="644400"/>
          </a:xfrm>
        </p:grpSpPr>
        <p:sp>
          <p:nvSpPr>
            <p:cNvPr id="1911" name="Google Shape;1911;p10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05"/>
            <p:cNvSpPr/>
            <p:nvPr/>
          </p:nvSpPr>
          <p:spPr>
            <a:xfrm flipH="1">
              <a:off x="1508775" y="1426838"/>
              <a:ext cx="1093200" cy="644400"/>
            </a:xfrm>
            <a:prstGeom prst="rtTriangle">
              <a:avLst/>
            </a:pr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105"/>
          <p:cNvGrpSpPr/>
          <p:nvPr/>
        </p:nvGrpSpPr>
        <p:grpSpPr>
          <a:xfrm>
            <a:off x="1167426" y="3367417"/>
            <a:ext cx="740087" cy="615338"/>
            <a:chOff x="1506675" y="1426838"/>
            <a:chExt cx="1097400" cy="644400"/>
          </a:xfrm>
        </p:grpSpPr>
        <p:sp>
          <p:nvSpPr>
            <p:cNvPr id="1914" name="Google Shape;1914;p10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0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105"/>
          <p:cNvSpPr txBox="1"/>
          <p:nvPr>
            <p:ph idx="1" type="subTitle"/>
          </p:nvPr>
        </p:nvSpPr>
        <p:spPr>
          <a:xfrm>
            <a:off x="1907552" y="2601625"/>
            <a:ext cx="54510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rPr lang="en">
                <a:solidFill>
                  <a:schemeClr val="lt1"/>
                </a:solidFill>
                <a:latin typeface="Ubuntu"/>
                <a:ea typeface="Ubuntu"/>
                <a:cs typeface="Ubuntu"/>
                <a:sym typeface="Ubuntu"/>
              </a:rPr>
              <a:t>Data cleansing, handling data and feature engineering</a:t>
            </a:r>
            <a:endParaRPr/>
          </a:p>
        </p:txBody>
      </p:sp>
      <p:sp>
        <p:nvSpPr>
          <p:cNvPr id="1917" name="Google Shape;1917;p105"/>
          <p:cNvSpPr txBox="1"/>
          <p:nvPr>
            <p:ph idx="2" type="subTitle"/>
          </p:nvPr>
        </p:nvSpPr>
        <p:spPr>
          <a:xfrm>
            <a:off x="1907532" y="3367425"/>
            <a:ext cx="53841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Modelling</a:t>
            </a:r>
            <a:endParaRPr/>
          </a:p>
          <a:p>
            <a:pPr indent="0" lvl="0" marL="0" rtl="0" algn="l">
              <a:spcBef>
                <a:spcPts val="0"/>
              </a:spcBef>
              <a:spcAft>
                <a:spcPts val="0"/>
              </a:spcAft>
              <a:buNone/>
            </a:pPr>
            <a:r>
              <a:rPr lang="en">
                <a:solidFill>
                  <a:schemeClr val="lt1"/>
                </a:solidFill>
                <a:latin typeface="Ubuntu"/>
                <a:ea typeface="Ubuntu"/>
                <a:cs typeface="Ubuntu"/>
                <a:sym typeface="Ubuntu"/>
              </a:rPr>
              <a:t>Machine Learning model</a:t>
            </a:r>
            <a:endParaRPr/>
          </a:p>
        </p:txBody>
      </p:sp>
      <p:sp>
        <p:nvSpPr>
          <p:cNvPr id="1918" name="Google Shape;1918;p105"/>
          <p:cNvSpPr txBox="1"/>
          <p:nvPr>
            <p:ph idx="9" type="title"/>
          </p:nvPr>
        </p:nvSpPr>
        <p:spPr>
          <a:xfrm>
            <a:off x="1167433" y="2599988"/>
            <a:ext cx="740100" cy="6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3</a:t>
            </a:r>
            <a:endParaRPr sz="2000"/>
          </a:p>
        </p:txBody>
      </p:sp>
      <p:sp>
        <p:nvSpPr>
          <p:cNvPr id="1919" name="Google Shape;1919;p105"/>
          <p:cNvSpPr txBox="1"/>
          <p:nvPr>
            <p:ph idx="14" type="title"/>
          </p:nvPr>
        </p:nvSpPr>
        <p:spPr>
          <a:xfrm>
            <a:off x="1167425" y="3369653"/>
            <a:ext cx="740100" cy="6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4</a:t>
            </a:r>
            <a:endParaRPr sz="2000"/>
          </a:p>
        </p:txBody>
      </p:sp>
      <p:grpSp>
        <p:nvGrpSpPr>
          <p:cNvPr id="1920" name="Google Shape;1920;p105"/>
          <p:cNvGrpSpPr/>
          <p:nvPr/>
        </p:nvGrpSpPr>
        <p:grpSpPr>
          <a:xfrm>
            <a:off x="1167460" y="4144023"/>
            <a:ext cx="740087" cy="615338"/>
            <a:chOff x="1506675" y="1426838"/>
            <a:chExt cx="1097400" cy="644400"/>
          </a:xfrm>
        </p:grpSpPr>
        <p:sp>
          <p:nvSpPr>
            <p:cNvPr id="1921" name="Google Shape;1921;p105"/>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05"/>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3" name="Google Shape;1923;p105"/>
          <p:cNvSpPr txBox="1"/>
          <p:nvPr>
            <p:ph idx="2" type="subTitle"/>
          </p:nvPr>
        </p:nvSpPr>
        <p:spPr>
          <a:xfrm>
            <a:off x="1907532" y="4159150"/>
            <a:ext cx="5384100" cy="63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a:t>
            </a:r>
            <a:endParaRPr/>
          </a:p>
          <a:p>
            <a:pPr indent="0" lvl="0" marL="0" rtl="0" algn="l">
              <a:spcBef>
                <a:spcPts val="0"/>
              </a:spcBef>
              <a:spcAft>
                <a:spcPts val="0"/>
              </a:spcAft>
              <a:buNone/>
            </a:pPr>
            <a:r>
              <a:rPr lang="en">
                <a:solidFill>
                  <a:schemeClr val="lt1"/>
                </a:solidFill>
                <a:latin typeface="Ubuntu"/>
                <a:ea typeface="Ubuntu"/>
                <a:cs typeface="Ubuntu"/>
                <a:sym typeface="Ubuntu"/>
              </a:rPr>
              <a:t>Model impact and result to business</a:t>
            </a:r>
            <a:endParaRPr/>
          </a:p>
        </p:txBody>
      </p:sp>
      <p:sp>
        <p:nvSpPr>
          <p:cNvPr id="1924" name="Google Shape;1924;p105"/>
          <p:cNvSpPr txBox="1"/>
          <p:nvPr>
            <p:ph idx="14" type="title"/>
          </p:nvPr>
        </p:nvSpPr>
        <p:spPr>
          <a:xfrm>
            <a:off x="1167458" y="4144984"/>
            <a:ext cx="740100" cy="6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5</a:t>
            </a:r>
            <a:endParaRPr sz="2000"/>
          </a:p>
        </p:txBody>
      </p:sp>
      <p:grpSp>
        <p:nvGrpSpPr>
          <p:cNvPr id="1925" name="Google Shape;1925;p105"/>
          <p:cNvGrpSpPr/>
          <p:nvPr/>
        </p:nvGrpSpPr>
        <p:grpSpPr>
          <a:xfrm>
            <a:off x="903904" y="3481084"/>
            <a:ext cx="427777" cy="393702"/>
            <a:chOff x="713227" y="2981710"/>
            <a:chExt cx="1156780" cy="1064635"/>
          </a:xfrm>
        </p:grpSpPr>
        <p:sp>
          <p:nvSpPr>
            <p:cNvPr id="1926" name="Google Shape;1926;p105"/>
            <p:cNvSpPr/>
            <p:nvPr/>
          </p:nvSpPr>
          <p:spPr>
            <a:xfrm>
              <a:off x="713227" y="3352174"/>
              <a:ext cx="694296" cy="694171"/>
            </a:xfrm>
            <a:custGeom>
              <a:rect b="b" l="l" r="r" t="t"/>
              <a:pathLst>
                <a:path extrusionOk="0" h="5522" w="5523">
                  <a:moveTo>
                    <a:pt x="2762" y="1736"/>
                  </a:moveTo>
                  <a:cubicBezTo>
                    <a:pt x="3329" y="1736"/>
                    <a:pt x="3786" y="2198"/>
                    <a:pt x="3786" y="2762"/>
                  </a:cubicBezTo>
                  <a:cubicBezTo>
                    <a:pt x="3786" y="3330"/>
                    <a:pt x="3329" y="3787"/>
                    <a:pt x="2762" y="3787"/>
                  </a:cubicBezTo>
                  <a:cubicBezTo>
                    <a:pt x="2194" y="3787"/>
                    <a:pt x="1736" y="3330"/>
                    <a:pt x="1736" y="2762"/>
                  </a:cubicBezTo>
                  <a:cubicBezTo>
                    <a:pt x="1736" y="2198"/>
                    <a:pt x="2194" y="1736"/>
                    <a:pt x="2762" y="1736"/>
                  </a:cubicBezTo>
                  <a:close/>
                  <a:moveTo>
                    <a:pt x="2442" y="1"/>
                  </a:moveTo>
                  <a:cubicBezTo>
                    <a:pt x="2344" y="1"/>
                    <a:pt x="2264" y="72"/>
                    <a:pt x="2247" y="165"/>
                  </a:cubicBezTo>
                  <a:lnTo>
                    <a:pt x="2149" y="716"/>
                  </a:lnTo>
                  <a:cubicBezTo>
                    <a:pt x="2141" y="782"/>
                    <a:pt x="2096" y="840"/>
                    <a:pt x="2029" y="862"/>
                  </a:cubicBezTo>
                  <a:cubicBezTo>
                    <a:pt x="2002" y="875"/>
                    <a:pt x="1971" y="888"/>
                    <a:pt x="1945" y="898"/>
                  </a:cubicBezTo>
                  <a:cubicBezTo>
                    <a:pt x="1919" y="910"/>
                    <a:pt x="1893" y="916"/>
                    <a:pt x="1866" y="916"/>
                  </a:cubicBezTo>
                  <a:cubicBezTo>
                    <a:pt x="1827" y="916"/>
                    <a:pt x="1788" y="904"/>
                    <a:pt x="1754" y="880"/>
                  </a:cubicBezTo>
                  <a:lnTo>
                    <a:pt x="1293" y="556"/>
                  </a:lnTo>
                  <a:cubicBezTo>
                    <a:pt x="1258" y="533"/>
                    <a:pt x="1219" y="521"/>
                    <a:pt x="1180" y="521"/>
                  </a:cubicBezTo>
                  <a:cubicBezTo>
                    <a:pt x="1130" y="521"/>
                    <a:pt x="1081" y="540"/>
                    <a:pt x="1044" y="578"/>
                  </a:cubicBezTo>
                  <a:lnTo>
                    <a:pt x="582" y="1039"/>
                  </a:lnTo>
                  <a:cubicBezTo>
                    <a:pt x="516" y="1107"/>
                    <a:pt x="507" y="1208"/>
                    <a:pt x="560" y="1288"/>
                  </a:cubicBezTo>
                  <a:lnTo>
                    <a:pt x="884" y="1750"/>
                  </a:lnTo>
                  <a:cubicBezTo>
                    <a:pt x="924" y="1803"/>
                    <a:pt x="928" y="1873"/>
                    <a:pt x="902" y="1936"/>
                  </a:cubicBezTo>
                  <a:cubicBezTo>
                    <a:pt x="889" y="1967"/>
                    <a:pt x="875" y="1994"/>
                    <a:pt x="867" y="2025"/>
                  </a:cubicBezTo>
                  <a:cubicBezTo>
                    <a:pt x="840" y="2087"/>
                    <a:pt x="787" y="2131"/>
                    <a:pt x="720" y="2145"/>
                  </a:cubicBezTo>
                  <a:lnTo>
                    <a:pt x="160" y="2242"/>
                  </a:lnTo>
                  <a:cubicBezTo>
                    <a:pt x="68" y="2260"/>
                    <a:pt x="1" y="2340"/>
                    <a:pt x="1" y="2433"/>
                  </a:cubicBezTo>
                  <a:lnTo>
                    <a:pt x="1" y="3086"/>
                  </a:lnTo>
                  <a:cubicBezTo>
                    <a:pt x="1" y="3178"/>
                    <a:pt x="68" y="3258"/>
                    <a:pt x="160" y="3276"/>
                  </a:cubicBezTo>
                  <a:lnTo>
                    <a:pt x="715" y="3374"/>
                  </a:lnTo>
                  <a:cubicBezTo>
                    <a:pt x="783" y="3383"/>
                    <a:pt x="836" y="3432"/>
                    <a:pt x="862" y="3494"/>
                  </a:cubicBezTo>
                  <a:cubicBezTo>
                    <a:pt x="871" y="3520"/>
                    <a:pt x="884" y="3551"/>
                    <a:pt x="898" y="3578"/>
                  </a:cubicBezTo>
                  <a:cubicBezTo>
                    <a:pt x="924" y="3641"/>
                    <a:pt x="920" y="3711"/>
                    <a:pt x="879" y="3770"/>
                  </a:cubicBezTo>
                  <a:lnTo>
                    <a:pt x="556" y="4231"/>
                  </a:lnTo>
                  <a:cubicBezTo>
                    <a:pt x="502" y="4311"/>
                    <a:pt x="511" y="4417"/>
                    <a:pt x="578" y="4483"/>
                  </a:cubicBezTo>
                  <a:lnTo>
                    <a:pt x="1035" y="4941"/>
                  </a:lnTo>
                  <a:cubicBezTo>
                    <a:pt x="1073" y="4978"/>
                    <a:pt x="1123" y="4997"/>
                    <a:pt x="1173" y="4997"/>
                  </a:cubicBezTo>
                  <a:cubicBezTo>
                    <a:pt x="1212" y="4997"/>
                    <a:pt x="1251" y="4986"/>
                    <a:pt x="1283" y="4963"/>
                  </a:cubicBezTo>
                  <a:lnTo>
                    <a:pt x="1745" y="4639"/>
                  </a:lnTo>
                  <a:cubicBezTo>
                    <a:pt x="1780" y="4618"/>
                    <a:pt x="1820" y="4606"/>
                    <a:pt x="1859" y="4606"/>
                  </a:cubicBezTo>
                  <a:cubicBezTo>
                    <a:pt x="1885" y="4606"/>
                    <a:pt x="1912" y="4611"/>
                    <a:pt x="1936" y="4622"/>
                  </a:cubicBezTo>
                  <a:cubicBezTo>
                    <a:pt x="1963" y="4634"/>
                    <a:pt x="1994" y="4648"/>
                    <a:pt x="2020" y="4657"/>
                  </a:cubicBezTo>
                  <a:cubicBezTo>
                    <a:pt x="2087" y="4683"/>
                    <a:pt x="2131" y="4741"/>
                    <a:pt x="2141" y="4808"/>
                  </a:cubicBezTo>
                  <a:lnTo>
                    <a:pt x="2242" y="5362"/>
                  </a:lnTo>
                  <a:cubicBezTo>
                    <a:pt x="2256" y="5456"/>
                    <a:pt x="2336" y="5522"/>
                    <a:pt x="2434" y="5522"/>
                  </a:cubicBezTo>
                  <a:lnTo>
                    <a:pt x="3081" y="5522"/>
                  </a:lnTo>
                  <a:cubicBezTo>
                    <a:pt x="3174" y="5522"/>
                    <a:pt x="3259" y="5456"/>
                    <a:pt x="3272" y="5362"/>
                  </a:cubicBezTo>
                  <a:lnTo>
                    <a:pt x="3370" y="4808"/>
                  </a:lnTo>
                  <a:cubicBezTo>
                    <a:pt x="3383" y="4741"/>
                    <a:pt x="3427" y="4688"/>
                    <a:pt x="3489" y="4661"/>
                  </a:cubicBezTo>
                  <a:cubicBezTo>
                    <a:pt x="3520" y="4653"/>
                    <a:pt x="3547" y="4639"/>
                    <a:pt x="3579" y="4626"/>
                  </a:cubicBezTo>
                  <a:cubicBezTo>
                    <a:pt x="3605" y="4615"/>
                    <a:pt x="3632" y="4609"/>
                    <a:pt x="3660" y="4609"/>
                  </a:cubicBezTo>
                  <a:cubicBezTo>
                    <a:pt x="3698" y="4609"/>
                    <a:pt x="3736" y="4620"/>
                    <a:pt x="3769" y="4643"/>
                  </a:cubicBezTo>
                  <a:lnTo>
                    <a:pt x="4231" y="4968"/>
                  </a:lnTo>
                  <a:cubicBezTo>
                    <a:pt x="4263" y="4992"/>
                    <a:pt x="4301" y="5004"/>
                    <a:pt x="4339" y="5004"/>
                  </a:cubicBezTo>
                  <a:cubicBezTo>
                    <a:pt x="4390" y="5004"/>
                    <a:pt x="4441" y="4983"/>
                    <a:pt x="4479" y="4946"/>
                  </a:cubicBezTo>
                  <a:lnTo>
                    <a:pt x="4941" y="4489"/>
                  </a:lnTo>
                  <a:cubicBezTo>
                    <a:pt x="5007" y="4421"/>
                    <a:pt x="5017" y="4315"/>
                    <a:pt x="4963" y="4239"/>
                  </a:cubicBezTo>
                  <a:lnTo>
                    <a:pt x="4639" y="3778"/>
                  </a:lnTo>
                  <a:cubicBezTo>
                    <a:pt x="4599" y="3721"/>
                    <a:pt x="4595" y="3649"/>
                    <a:pt x="4622" y="3587"/>
                  </a:cubicBezTo>
                  <a:cubicBezTo>
                    <a:pt x="4634" y="3561"/>
                    <a:pt x="4648" y="3530"/>
                    <a:pt x="4657" y="3503"/>
                  </a:cubicBezTo>
                  <a:cubicBezTo>
                    <a:pt x="4683" y="3440"/>
                    <a:pt x="4737" y="3391"/>
                    <a:pt x="4804" y="3383"/>
                  </a:cubicBezTo>
                  <a:lnTo>
                    <a:pt x="5363" y="3285"/>
                  </a:lnTo>
                  <a:cubicBezTo>
                    <a:pt x="5451" y="3268"/>
                    <a:pt x="5523" y="3188"/>
                    <a:pt x="5523" y="3090"/>
                  </a:cubicBezTo>
                  <a:lnTo>
                    <a:pt x="5523" y="2442"/>
                  </a:lnTo>
                  <a:cubicBezTo>
                    <a:pt x="5523" y="2349"/>
                    <a:pt x="5451" y="2264"/>
                    <a:pt x="5363" y="2252"/>
                  </a:cubicBezTo>
                  <a:lnTo>
                    <a:pt x="4808" y="2154"/>
                  </a:lnTo>
                  <a:cubicBezTo>
                    <a:pt x="4741" y="2140"/>
                    <a:pt x="4683" y="2096"/>
                    <a:pt x="4661" y="2033"/>
                  </a:cubicBezTo>
                  <a:cubicBezTo>
                    <a:pt x="4648" y="2002"/>
                    <a:pt x="4639" y="1976"/>
                    <a:pt x="4626" y="1945"/>
                  </a:cubicBezTo>
                  <a:cubicBezTo>
                    <a:pt x="4599" y="1883"/>
                    <a:pt x="4603" y="1812"/>
                    <a:pt x="4644" y="1758"/>
                  </a:cubicBezTo>
                  <a:lnTo>
                    <a:pt x="4968" y="1293"/>
                  </a:lnTo>
                  <a:cubicBezTo>
                    <a:pt x="5021" y="1217"/>
                    <a:pt x="5011" y="1111"/>
                    <a:pt x="4945" y="1044"/>
                  </a:cubicBezTo>
                  <a:lnTo>
                    <a:pt x="4484" y="582"/>
                  </a:lnTo>
                  <a:cubicBezTo>
                    <a:pt x="4447" y="545"/>
                    <a:pt x="4399" y="526"/>
                    <a:pt x="4350" y="526"/>
                  </a:cubicBezTo>
                  <a:cubicBezTo>
                    <a:pt x="4311" y="526"/>
                    <a:pt x="4271" y="539"/>
                    <a:pt x="4235" y="564"/>
                  </a:cubicBezTo>
                  <a:lnTo>
                    <a:pt x="3778" y="884"/>
                  </a:lnTo>
                  <a:cubicBezTo>
                    <a:pt x="3744" y="908"/>
                    <a:pt x="3706" y="919"/>
                    <a:pt x="3668" y="919"/>
                  </a:cubicBezTo>
                  <a:cubicBezTo>
                    <a:pt x="3640" y="919"/>
                    <a:pt x="3613" y="913"/>
                    <a:pt x="3587" y="902"/>
                  </a:cubicBezTo>
                  <a:cubicBezTo>
                    <a:pt x="3556" y="888"/>
                    <a:pt x="3530" y="880"/>
                    <a:pt x="3499" y="867"/>
                  </a:cubicBezTo>
                  <a:cubicBezTo>
                    <a:pt x="3436" y="844"/>
                    <a:pt x="3392" y="787"/>
                    <a:pt x="3378" y="720"/>
                  </a:cubicBezTo>
                  <a:lnTo>
                    <a:pt x="3280" y="165"/>
                  </a:lnTo>
                  <a:cubicBezTo>
                    <a:pt x="3268" y="72"/>
                    <a:pt x="3184" y="1"/>
                    <a:pt x="3090"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05"/>
            <p:cNvSpPr/>
            <p:nvPr/>
          </p:nvSpPr>
          <p:spPr>
            <a:xfrm>
              <a:off x="1060310" y="3352174"/>
              <a:ext cx="347211" cy="694171"/>
            </a:xfrm>
            <a:custGeom>
              <a:rect b="b" l="l" r="r" t="t"/>
              <a:pathLst>
                <a:path extrusionOk="0" h="5522" w="2762">
                  <a:moveTo>
                    <a:pt x="1" y="1"/>
                  </a:moveTo>
                  <a:lnTo>
                    <a:pt x="1" y="1736"/>
                  </a:lnTo>
                  <a:cubicBezTo>
                    <a:pt x="568" y="1736"/>
                    <a:pt x="1025" y="2198"/>
                    <a:pt x="1025" y="2762"/>
                  </a:cubicBezTo>
                  <a:cubicBezTo>
                    <a:pt x="1025" y="3330"/>
                    <a:pt x="568" y="3787"/>
                    <a:pt x="1" y="3787"/>
                  </a:cubicBezTo>
                  <a:lnTo>
                    <a:pt x="1" y="5522"/>
                  </a:lnTo>
                  <a:lnTo>
                    <a:pt x="320" y="5522"/>
                  </a:lnTo>
                  <a:cubicBezTo>
                    <a:pt x="413" y="5522"/>
                    <a:pt x="498" y="5456"/>
                    <a:pt x="511" y="5362"/>
                  </a:cubicBezTo>
                  <a:lnTo>
                    <a:pt x="609" y="4808"/>
                  </a:lnTo>
                  <a:cubicBezTo>
                    <a:pt x="622" y="4741"/>
                    <a:pt x="666" y="4688"/>
                    <a:pt x="728" y="4661"/>
                  </a:cubicBezTo>
                  <a:cubicBezTo>
                    <a:pt x="759" y="4653"/>
                    <a:pt x="786" y="4639"/>
                    <a:pt x="818" y="4626"/>
                  </a:cubicBezTo>
                  <a:cubicBezTo>
                    <a:pt x="844" y="4615"/>
                    <a:pt x="871" y="4609"/>
                    <a:pt x="899" y="4609"/>
                  </a:cubicBezTo>
                  <a:cubicBezTo>
                    <a:pt x="937" y="4609"/>
                    <a:pt x="975" y="4620"/>
                    <a:pt x="1008" y="4643"/>
                  </a:cubicBezTo>
                  <a:lnTo>
                    <a:pt x="1470" y="4968"/>
                  </a:lnTo>
                  <a:cubicBezTo>
                    <a:pt x="1502" y="4992"/>
                    <a:pt x="1540" y="5004"/>
                    <a:pt x="1578" y="5004"/>
                  </a:cubicBezTo>
                  <a:cubicBezTo>
                    <a:pt x="1629" y="5004"/>
                    <a:pt x="1680" y="4983"/>
                    <a:pt x="1718" y="4946"/>
                  </a:cubicBezTo>
                  <a:lnTo>
                    <a:pt x="2180" y="4489"/>
                  </a:lnTo>
                  <a:cubicBezTo>
                    <a:pt x="2246" y="4421"/>
                    <a:pt x="2256" y="4315"/>
                    <a:pt x="2202" y="4239"/>
                  </a:cubicBezTo>
                  <a:lnTo>
                    <a:pt x="1878" y="3778"/>
                  </a:lnTo>
                  <a:cubicBezTo>
                    <a:pt x="1838" y="3721"/>
                    <a:pt x="1834" y="3649"/>
                    <a:pt x="1861" y="3587"/>
                  </a:cubicBezTo>
                  <a:cubicBezTo>
                    <a:pt x="1873" y="3561"/>
                    <a:pt x="1883" y="3530"/>
                    <a:pt x="1896" y="3503"/>
                  </a:cubicBezTo>
                  <a:cubicBezTo>
                    <a:pt x="1922" y="3440"/>
                    <a:pt x="1976" y="3391"/>
                    <a:pt x="2043" y="3383"/>
                  </a:cubicBezTo>
                  <a:lnTo>
                    <a:pt x="2602" y="3285"/>
                  </a:lnTo>
                  <a:cubicBezTo>
                    <a:pt x="2690" y="3268"/>
                    <a:pt x="2762" y="3188"/>
                    <a:pt x="2762" y="3090"/>
                  </a:cubicBezTo>
                  <a:lnTo>
                    <a:pt x="2762" y="2442"/>
                  </a:lnTo>
                  <a:cubicBezTo>
                    <a:pt x="2762" y="2349"/>
                    <a:pt x="2690" y="2264"/>
                    <a:pt x="2602" y="2252"/>
                  </a:cubicBezTo>
                  <a:lnTo>
                    <a:pt x="2047" y="2154"/>
                  </a:lnTo>
                  <a:cubicBezTo>
                    <a:pt x="1980" y="2140"/>
                    <a:pt x="1922" y="2096"/>
                    <a:pt x="1900" y="2033"/>
                  </a:cubicBezTo>
                  <a:cubicBezTo>
                    <a:pt x="1887" y="2002"/>
                    <a:pt x="1878" y="1976"/>
                    <a:pt x="1865" y="1945"/>
                  </a:cubicBezTo>
                  <a:cubicBezTo>
                    <a:pt x="1838" y="1883"/>
                    <a:pt x="1842" y="1812"/>
                    <a:pt x="1883" y="1758"/>
                  </a:cubicBezTo>
                  <a:lnTo>
                    <a:pt x="2207" y="1293"/>
                  </a:lnTo>
                  <a:cubicBezTo>
                    <a:pt x="2260" y="1217"/>
                    <a:pt x="2250" y="1111"/>
                    <a:pt x="2184" y="1044"/>
                  </a:cubicBezTo>
                  <a:lnTo>
                    <a:pt x="1723" y="582"/>
                  </a:lnTo>
                  <a:cubicBezTo>
                    <a:pt x="1686" y="545"/>
                    <a:pt x="1638" y="526"/>
                    <a:pt x="1589" y="526"/>
                  </a:cubicBezTo>
                  <a:cubicBezTo>
                    <a:pt x="1550" y="526"/>
                    <a:pt x="1510" y="539"/>
                    <a:pt x="1474" y="564"/>
                  </a:cubicBezTo>
                  <a:lnTo>
                    <a:pt x="1017" y="884"/>
                  </a:lnTo>
                  <a:cubicBezTo>
                    <a:pt x="983" y="908"/>
                    <a:pt x="945" y="919"/>
                    <a:pt x="907" y="919"/>
                  </a:cubicBezTo>
                  <a:cubicBezTo>
                    <a:pt x="879" y="919"/>
                    <a:pt x="852" y="913"/>
                    <a:pt x="826" y="902"/>
                  </a:cubicBezTo>
                  <a:cubicBezTo>
                    <a:pt x="795" y="888"/>
                    <a:pt x="769" y="880"/>
                    <a:pt x="738" y="867"/>
                  </a:cubicBezTo>
                  <a:cubicBezTo>
                    <a:pt x="675" y="844"/>
                    <a:pt x="631" y="787"/>
                    <a:pt x="617" y="720"/>
                  </a:cubicBezTo>
                  <a:lnTo>
                    <a:pt x="519" y="165"/>
                  </a:lnTo>
                  <a:cubicBezTo>
                    <a:pt x="507" y="72"/>
                    <a:pt x="423" y="1"/>
                    <a:pt x="32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05"/>
            <p:cNvSpPr/>
            <p:nvPr/>
          </p:nvSpPr>
          <p:spPr>
            <a:xfrm>
              <a:off x="1356482" y="3114584"/>
              <a:ext cx="513525" cy="513400"/>
            </a:xfrm>
            <a:custGeom>
              <a:rect b="b" l="l" r="r" t="t"/>
              <a:pathLst>
                <a:path extrusionOk="0" h="4084" w="4085">
                  <a:moveTo>
                    <a:pt x="2043" y="1283"/>
                  </a:moveTo>
                  <a:cubicBezTo>
                    <a:pt x="2460" y="1283"/>
                    <a:pt x="2802" y="1625"/>
                    <a:pt x="2802" y="2042"/>
                  </a:cubicBezTo>
                  <a:cubicBezTo>
                    <a:pt x="2802" y="2464"/>
                    <a:pt x="2460" y="2801"/>
                    <a:pt x="2043" y="2801"/>
                  </a:cubicBezTo>
                  <a:cubicBezTo>
                    <a:pt x="1621" y="2801"/>
                    <a:pt x="1284" y="2464"/>
                    <a:pt x="1284" y="2042"/>
                  </a:cubicBezTo>
                  <a:cubicBezTo>
                    <a:pt x="1284" y="1625"/>
                    <a:pt x="1621" y="1283"/>
                    <a:pt x="2043" y="1283"/>
                  </a:cubicBezTo>
                  <a:close/>
                  <a:moveTo>
                    <a:pt x="1848" y="0"/>
                  </a:moveTo>
                  <a:cubicBezTo>
                    <a:pt x="1754" y="0"/>
                    <a:pt x="1670" y="71"/>
                    <a:pt x="1657" y="164"/>
                  </a:cubicBezTo>
                  <a:lnTo>
                    <a:pt x="1594" y="502"/>
                  </a:lnTo>
                  <a:cubicBezTo>
                    <a:pt x="1586" y="568"/>
                    <a:pt x="1541" y="621"/>
                    <a:pt x="1479" y="648"/>
                  </a:cubicBezTo>
                  <a:cubicBezTo>
                    <a:pt x="1471" y="648"/>
                    <a:pt x="1466" y="653"/>
                    <a:pt x="1461" y="653"/>
                  </a:cubicBezTo>
                  <a:cubicBezTo>
                    <a:pt x="1436" y="664"/>
                    <a:pt x="1409" y="670"/>
                    <a:pt x="1382" y="670"/>
                  </a:cubicBezTo>
                  <a:cubicBezTo>
                    <a:pt x="1344" y="670"/>
                    <a:pt x="1306" y="658"/>
                    <a:pt x="1275" y="635"/>
                  </a:cubicBezTo>
                  <a:lnTo>
                    <a:pt x="992" y="435"/>
                  </a:lnTo>
                  <a:cubicBezTo>
                    <a:pt x="957" y="412"/>
                    <a:pt x="918" y="400"/>
                    <a:pt x="880" y="400"/>
                  </a:cubicBezTo>
                  <a:cubicBezTo>
                    <a:pt x="830" y="400"/>
                    <a:pt x="780" y="420"/>
                    <a:pt x="742" y="457"/>
                  </a:cubicBezTo>
                  <a:lnTo>
                    <a:pt x="463" y="737"/>
                  </a:lnTo>
                  <a:cubicBezTo>
                    <a:pt x="392" y="803"/>
                    <a:pt x="383" y="910"/>
                    <a:pt x="441" y="985"/>
                  </a:cubicBezTo>
                  <a:lnTo>
                    <a:pt x="636" y="1270"/>
                  </a:lnTo>
                  <a:cubicBezTo>
                    <a:pt x="676" y="1323"/>
                    <a:pt x="681" y="1393"/>
                    <a:pt x="658" y="1456"/>
                  </a:cubicBezTo>
                  <a:cubicBezTo>
                    <a:pt x="654" y="1460"/>
                    <a:pt x="650" y="1469"/>
                    <a:pt x="650" y="1473"/>
                  </a:cubicBezTo>
                  <a:cubicBezTo>
                    <a:pt x="623" y="1536"/>
                    <a:pt x="570" y="1580"/>
                    <a:pt x="503" y="1589"/>
                  </a:cubicBezTo>
                  <a:lnTo>
                    <a:pt x="161" y="1651"/>
                  </a:lnTo>
                  <a:cubicBezTo>
                    <a:pt x="68" y="1665"/>
                    <a:pt x="1" y="1749"/>
                    <a:pt x="1" y="1842"/>
                  </a:cubicBezTo>
                  <a:lnTo>
                    <a:pt x="1" y="2237"/>
                  </a:lnTo>
                  <a:cubicBezTo>
                    <a:pt x="1" y="2331"/>
                    <a:pt x="68" y="2415"/>
                    <a:pt x="161" y="2428"/>
                  </a:cubicBezTo>
                  <a:lnTo>
                    <a:pt x="503" y="2491"/>
                  </a:lnTo>
                  <a:cubicBezTo>
                    <a:pt x="565" y="2499"/>
                    <a:pt x="623" y="2544"/>
                    <a:pt x="645" y="2606"/>
                  </a:cubicBezTo>
                  <a:cubicBezTo>
                    <a:pt x="650" y="2610"/>
                    <a:pt x="650" y="2618"/>
                    <a:pt x="654" y="2624"/>
                  </a:cubicBezTo>
                  <a:cubicBezTo>
                    <a:pt x="681" y="2685"/>
                    <a:pt x="672" y="2757"/>
                    <a:pt x="636" y="2810"/>
                  </a:cubicBezTo>
                  <a:lnTo>
                    <a:pt x="437" y="3093"/>
                  </a:lnTo>
                  <a:cubicBezTo>
                    <a:pt x="379" y="3173"/>
                    <a:pt x="388" y="3276"/>
                    <a:pt x="459" y="3343"/>
                  </a:cubicBezTo>
                  <a:lnTo>
                    <a:pt x="738" y="3622"/>
                  </a:lnTo>
                  <a:cubicBezTo>
                    <a:pt x="776" y="3660"/>
                    <a:pt x="826" y="3681"/>
                    <a:pt x="876" y="3681"/>
                  </a:cubicBezTo>
                  <a:cubicBezTo>
                    <a:pt x="914" y="3681"/>
                    <a:pt x="952" y="3669"/>
                    <a:pt x="986" y="3644"/>
                  </a:cubicBezTo>
                  <a:lnTo>
                    <a:pt x="1266" y="3449"/>
                  </a:lnTo>
                  <a:cubicBezTo>
                    <a:pt x="1302" y="3424"/>
                    <a:pt x="1342" y="3412"/>
                    <a:pt x="1382" y="3412"/>
                  </a:cubicBezTo>
                  <a:cubicBezTo>
                    <a:pt x="1406" y="3412"/>
                    <a:pt x="1431" y="3417"/>
                    <a:pt x="1453" y="3427"/>
                  </a:cubicBezTo>
                  <a:cubicBezTo>
                    <a:pt x="1461" y="3431"/>
                    <a:pt x="1466" y="3431"/>
                    <a:pt x="1471" y="3435"/>
                  </a:cubicBezTo>
                  <a:cubicBezTo>
                    <a:pt x="1533" y="3462"/>
                    <a:pt x="1577" y="3515"/>
                    <a:pt x="1590" y="3582"/>
                  </a:cubicBezTo>
                  <a:lnTo>
                    <a:pt x="1648" y="3923"/>
                  </a:lnTo>
                  <a:cubicBezTo>
                    <a:pt x="1666" y="4017"/>
                    <a:pt x="1746" y="4083"/>
                    <a:pt x="1838" y="4083"/>
                  </a:cubicBezTo>
                  <a:lnTo>
                    <a:pt x="2238" y="4083"/>
                  </a:lnTo>
                  <a:cubicBezTo>
                    <a:pt x="2332" y="4083"/>
                    <a:pt x="2411" y="4017"/>
                    <a:pt x="2430" y="3923"/>
                  </a:cubicBezTo>
                  <a:lnTo>
                    <a:pt x="2487" y="3582"/>
                  </a:lnTo>
                  <a:cubicBezTo>
                    <a:pt x="2500" y="3520"/>
                    <a:pt x="2545" y="3462"/>
                    <a:pt x="2606" y="3440"/>
                  </a:cubicBezTo>
                  <a:cubicBezTo>
                    <a:pt x="2611" y="3435"/>
                    <a:pt x="2616" y="3435"/>
                    <a:pt x="2625" y="3431"/>
                  </a:cubicBezTo>
                  <a:cubicBezTo>
                    <a:pt x="2647" y="3421"/>
                    <a:pt x="2672" y="3416"/>
                    <a:pt x="2698" y="3416"/>
                  </a:cubicBezTo>
                  <a:cubicBezTo>
                    <a:pt x="2736" y="3416"/>
                    <a:pt x="2776" y="3427"/>
                    <a:pt x="2811" y="3449"/>
                  </a:cubicBezTo>
                  <a:lnTo>
                    <a:pt x="3095" y="3648"/>
                  </a:lnTo>
                  <a:cubicBezTo>
                    <a:pt x="3128" y="3672"/>
                    <a:pt x="3166" y="3683"/>
                    <a:pt x="3205" y="3683"/>
                  </a:cubicBezTo>
                  <a:cubicBezTo>
                    <a:pt x="3255" y="3683"/>
                    <a:pt x="3306" y="3664"/>
                    <a:pt x="3344" y="3626"/>
                  </a:cubicBezTo>
                  <a:lnTo>
                    <a:pt x="3623" y="3347"/>
                  </a:lnTo>
                  <a:cubicBezTo>
                    <a:pt x="3690" y="3280"/>
                    <a:pt x="3698" y="3178"/>
                    <a:pt x="3645" y="3098"/>
                  </a:cubicBezTo>
                  <a:lnTo>
                    <a:pt x="3446" y="2819"/>
                  </a:lnTo>
                  <a:cubicBezTo>
                    <a:pt x="3410" y="2761"/>
                    <a:pt x="3401" y="2690"/>
                    <a:pt x="3428" y="2628"/>
                  </a:cubicBezTo>
                  <a:cubicBezTo>
                    <a:pt x="3428" y="2624"/>
                    <a:pt x="3432" y="2618"/>
                    <a:pt x="3436" y="2614"/>
                  </a:cubicBezTo>
                  <a:cubicBezTo>
                    <a:pt x="3459" y="2552"/>
                    <a:pt x="3516" y="2508"/>
                    <a:pt x="3579" y="2495"/>
                  </a:cubicBezTo>
                  <a:lnTo>
                    <a:pt x="3921" y="2437"/>
                  </a:lnTo>
                  <a:cubicBezTo>
                    <a:pt x="4014" y="2419"/>
                    <a:pt x="4085" y="2339"/>
                    <a:pt x="4085" y="2241"/>
                  </a:cubicBezTo>
                  <a:lnTo>
                    <a:pt x="4085" y="1846"/>
                  </a:lnTo>
                  <a:cubicBezTo>
                    <a:pt x="4085" y="1753"/>
                    <a:pt x="4014" y="1674"/>
                    <a:pt x="3921" y="1655"/>
                  </a:cubicBezTo>
                  <a:lnTo>
                    <a:pt x="3583" y="1598"/>
                  </a:lnTo>
                  <a:cubicBezTo>
                    <a:pt x="3516" y="1585"/>
                    <a:pt x="3463" y="1540"/>
                    <a:pt x="3436" y="1479"/>
                  </a:cubicBezTo>
                  <a:cubicBezTo>
                    <a:pt x="3436" y="1473"/>
                    <a:pt x="3432" y="1469"/>
                    <a:pt x="3428" y="1460"/>
                  </a:cubicBezTo>
                  <a:cubicBezTo>
                    <a:pt x="3405" y="1399"/>
                    <a:pt x="3410" y="1332"/>
                    <a:pt x="3450" y="1274"/>
                  </a:cubicBezTo>
                  <a:lnTo>
                    <a:pt x="3649" y="990"/>
                  </a:lnTo>
                  <a:cubicBezTo>
                    <a:pt x="3703" y="914"/>
                    <a:pt x="3694" y="808"/>
                    <a:pt x="3628" y="741"/>
                  </a:cubicBezTo>
                  <a:lnTo>
                    <a:pt x="3348" y="461"/>
                  </a:lnTo>
                  <a:cubicBezTo>
                    <a:pt x="3311" y="424"/>
                    <a:pt x="3261" y="405"/>
                    <a:pt x="3211" y="405"/>
                  </a:cubicBezTo>
                  <a:cubicBezTo>
                    <a:pt x="3172" y="405"/>
                    <a:pt x="3133" y="417"/>
                    <a:pt x="3100" y="440"/>
                  </a:cubicBezTo>
                  <a:lnTo>
                    <a:pt x="2815" y="639"/>
                  </a:lnTo>
                  <a:cubicBezTo>
                    <a:pt x="2783" y="661"/>
                    <a:pt x="2743" y="673"/>
                    <a:pt x="2704" y="673"/>
                  </a:cubicBezTo>
                  <a:cubicBezTo>
                    <a:pt x="2678" y="673"/>
                    <a:pt x="2653" y="668"/>
                    <a:pt x="2629" y="657"/>
                  </a:cubicBezTo>
                  <a:cubicBezTo>
                    <a:pt x="2625" y="653"/>
                    <a:pt x="2616" y="653"/>
                    <a:pt x="2611" y="648"/>
                  </a:cubicBezTo>
                  <a:cubicBezTo>
                    <a:pt x="2549" y="626"/>
                    <a:pt x="2504" y="568"/>
                    <a:pt x="2496" y="506"/>
                  </a:cubicBezTo>
                  <a:lnTo>
                    <a:pt x="2434" y="164"/>
                  </a:lnTo>
                  <a:cubicBezTo>
                    <a:pt x="2416" y="71"/>
                    <a:pt x="2336" y="0"/>
                    <a:pt x="224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05"/>
            <p:cNvSpPr/>
            <p:nvPr/>
          </p:nvSpPr>
          <p:spPr>
            <a:xfrm>
              <a:off x="1613180" y="3114584"/>
              <a:ext cx="256826" cy="513400"/>
            </a:xfrm>
            <a:custGeom>
              <a:rect b="b" l="l" r="r" t="t"/>
              <a:pathLst>
                <a:path extrusionOk="0" h="4084" w="2043">
                  <a:moveTo>
                    <a:pt x="1" y="0"/>
                  </a:moveTo>
                  <a:lnTo>
                    <a:pt x="1" y="1283"/>
                  </a:lnTo>
                  <a:cubicBezTo>
                    <a:pt x="418" y="1283"/>
                    <a:pt x="760" y="1625"/>
                    <a:pt x="760" y="2042"/>
                  </a:cubicBezTo>
                  <a:cubicBezTo>
                    <a:pt x="760" y="2464"/>
                    <a:pt x="418" y="2801"/>
                    <a:pt x="1" y="2801"/>
                  </a:cubicBezTo>
                  <a:lnTo>
                    <a:pt x="1" y="4083"/>
                  </a:lnTo>
                  <a:lnTo>
                    <a:pt x="196" y="4083"/>
                  </a:lnTo>
                  <a:cubicBezTo>
                    <a:pt x="290" y="4083"/>
                    <a:pt x="369" y="4017"/>
                    <a:pt x="388" y="3923"/>
                  </a:cubicBezTo>
                  <a:lnTo>
                    <a:pt x="445" y="3582"/>
                  </a:lnTo>
                  <a:cubicBezTo>
                    <a:pt x="458" y="3520"/>
                    <a:pt x="503" y="3462"/>
                    <a:pt x="564" y="3440"/>
                  </a:cubicBezTo>
                  <a:cubicBezTo>
                    <a:pt x="569" y="3435"/>
                    <a:pt x="574" y="3435"/>
                    <a:pt x="583" y="3431"/>
                  </a:cubicBezTo>
                  <a:cubicBezTo>
                    <a:pt x="605" y="3421"/>
                    <a:pt x="630" y="3416"/>
                    <a:pt x="655" y="3416"/>
                  </a:cubicBezTo>
                  <a:cubicBezTo>
                    <a:pt x="694" y="3416"/>
                    <a:pt x="732" y="3427"/>
                    <a:pt x="765" y="3449"/>
                  </a:cubicBezTo>
                  <a:cubicBezTo>
                    <a:pt x="845" y="3507"/>
                    <a:pt x="964" y="3587"/>
                    <a:pt x="1053" y="3648"/>
                  </a:cubicBezTo>
                  <a:cubicBezTo>
                    <a:pt x="1085" y="3673"/>
                    <a:pt x="1123" y="3685"/>
                    <a:pt x="1162" y="3685"/>
                  </a:cubicBezTo>
                  <a:cubicBezTo>
                    <a:pt x="1212" y="3685"/>
                    <a:pt x="1263" y="3664"/>
                    <a:pt x="1302" y="3626"/>
                  </a:cubicBezTo>
                  <a:lnTo>
                    <a:pt x="1581" y="3347"/>
                  </a:lnTo>
                  <a:cubicBezTo>
                    <a:pt x="1648" y="3280"/>
                    <a:pt x="1656" y="3178"/>
                    <a:pt x="1603" y="3098"/>
                  </a:cubicBezTo>
                  <a:lnTo>
                    <a:pt x="1404" y="2819"/>
                  </a:lnTo>
                  <a:cubicBezTo>
                    <a:pt x="1368" y="2761"/>
                    <a:pt x="1359" y="2690"/>
                    <a:pt x="1386" y="2628"/>
                  </a:cubicBezTo>
                  <a:cubicBezTo>
                    <a:pt x="1386" y="2624"/>
                    <a:pt x="1390" y="2618"/>
                    <a:pt x="1394" y="2614"/>
                  </a:cubicBezTo>
                  <a:cubicBezTo>
                    <a:pt x="1417" y="2552"/>
                    <a:pt x="1474" y="2508"/>
                    <a:pt x="1537" y="2495"/>
                  </a:cubicBezTo>
                  <a:lnTo>
                    <a:pt x="1879" y="2437"/>
                  </a:lnTo>
                  <a:cubicBezTo>
                    <a:pt x="1972" y="2419"/>
                    <a:pt x="2043" y="2339"/>
                    <a:pt x="2043" y="2241"/>
                  </a:cubicBezTo>
                  <a:lnTo>
                    <a:pt x="2043" y="1846"/>
                  </a:lnTo>
                  <a:cubicBezTo>
                    <a:pt x="2043" y="1753"/>
                    <a:pt x="1972" y="1674"/>
                    <a:pt x="1879" y="1655"/>
                  </a:cubicBezTo>
                  <a:lnTo>
                    <a:pt x="1541" y="1598"/>
                  </a:lnTo>
                  <a:cubicBezTo>
                    <a:pt x="1474" y="1585"/>
                    <a:pt x="1421" y="1540"/>
                    <a:pt x="1394" y="1479"/>
                  </a:cubicBezTo>
                  <a:cubicBezTo>
                    <a:pt x="1394" y="1473"/>
                    <a:pt x="1390" y="1469"/>
                    <a:pt x="1386" y="1460"/>
                  </a:cubicBezTo>
                  <a:cubicBezTo>
                    <a:pt x="1363" y="1399"/>
                    <a:pt x="1368" y="1332"/>
                    <a:pt x="1408" y="1274"/>
                  </a:cubicBezTo>
                  <a:cubicBezTo>
                    <a:pt x="1461" y="1198"/>
                    <a:pt x="1545" y="1079"/>
                    <a:pt x="1607" y="990"/>
                  </a:cubicBezTo>
                  <a:cubicBezTo>
                    <a:pt x="1661" y="914"/>
                    <a:pt x="1652" y="808"/>
                    <a:pt x="1586" y="741"/>
                  </a:cubicBezTo>
                  <a:lnTo>
                    <a:pt x="1306" y="461"/>
                  </a:lnTo>
                  <a:cubicBezTo>
                    <a:pt x="1269" y="424"/>
                    <a:pt x="1219" y="405"/>
                    <a:pt x="1169" y="405"/>
                  </a:cubicBezTo>
                  <a:cubicBezTo>
                    <a:pt x="1130" y="405"/>
                    <a:pt x="1091" y="417"/>
                    <a:pt x="1058" y="440"/>
                  </a:cubicBezTo>
                  <a:lnTo>
                    <a:pt x="773" y="639"/>
                  </a:lnTo>
                  <a:cubicBezTo>
                    <a:pt x="741" y="661"/>
                    <a:pt x="701" y="673"/>
                    <a:pt x="662" y="673"/>
                  </a:cubicBezTo>
                  <a:cubicBezTo>
                    <a:pt x="636" y="673"/>
                    <a:pt x="611" y="668"/>
                    <a:pt x="587" y="657"/>
                  </a:cubicBezTo>
                  <a:cubicBezTo>
                    <a:pt x="583" y="653"/>
                    <a:pt x="574" y="653"/>
                    <a:pt x="569" y="648"/>
                  </a:cubicBezTo>
                  <a:cubicBezTo>
                    <a:pt x="507" y="626"/>
                    <a:pt x="462" y="568"/>
                    <a:pt x="454" y="506"/>
                  </a:cubicBezTo>
                  <a:lnTo>
                    <a:pt x="392" y="164"/>
                  </a:lnTo>
                  <a:cubicBezTo>
                    <a:pt x="374" y="71"/>
                    <a:pt x="294" y="0"/>
                    <a:pt x="20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05"/>
            <p:cNvSpPr/>
            <p:nvPr/>
          </p:nvSpPr>
          <p:spPr>
            <a:xfrm>
              <a:off x="1032529" y="2981710"/>
              <a:ext cx="315784" cy="315406"/>
            </a:xfrm>
            <a:custGeom>
              <a:rect b="b" l="l" r="r" t="t"/>
              <a:pathLst>
                <a:path extrusionOk="0" h="2509" w="2512">
                  <a:moveTo>
                    <a:pt x="1256" y="787"/>
                  </a:moveTo>
                  <a:cubicBezTo>
                    <a:pt x="1513" y="787"/>
                    <a:pt x="1721" y="995"/>
                    <a:pt x="1721" y="1257"/>
                  </a:cubicBezTo>
                  <a:cubicBezTo>
                    <a:pt x="1721" y="1514"/>
                    <a:pt x="1513" y="1723"/>
                    <a:pt x="1256" y="1723"/>
                  </a:cubicBezTo>
                  <a:cubicBezTo>
                    <a:pt x="998" y="1723"/>
                    <a:pt x="789" y="1514"/>
                    <a:pt x="789" y="1257"/>
                  </a:cubicBezTo>
                  <a:cubicBezTo>
                    <a:pt x="789" y="995"/>
                    <a:pt x="998" y="787"/>
                    <a:pt x="1256" y="787"/>
                  </a:cubicBezTo>
                  <a:close/>
                  <a:moveTo>
                    <a:pt x="1136" y="0"/>
                  </a:moveTo>
                  <a:cubicBezTo>
                    <a:pt x="1078" y="0"/>
                    <a:pt x="1025" y="41"/>
                    <a:pt x="1016" y="98"/>
                  </a:cubicBezTo>
                  <a:lnTo>
                    <a:pt x="980" y="307"/>
                  </a:lnTo>
                  <a:cubicBezTo>
                    <a:pt x="972" y="347"/>
                    <a:pt x="945" y="383"/>
                    <a:pt x="910" y="396"/>
                  </a:cubicBezTo>
                  <a:cubicBezTo>
                    <a:pt x="906" y="396"/>
                    <a:pt x="900" y="400"/>
                    <a:pt x="896" y="400"/>
                  </a:cubicBezTo>
                  <a:cubicBezTo>
                    <a:pt x="882" y="407"/>
                    <a:pt x="866" y="411"/>
                    <a:pt x="850" y="411"/>
                  </a:cubicBezTo>
                  <a:cubicBezTo>
                    <a:pt x="826" y="411"/>
                    <a:pt x="802" y="403"/>
                    <a:pt x="781" y="387"/>
                  </a:cubicBezTo>
                  <a:lnTo>
                    <a:pt x="607" y="267"/>
                  </a:lnTo>
                  <a:cubicBezTo>
                    <a:pt x="587" y="252"/>
                    <a:pt x="564" y="245"/>
                    <a:pt x="540" y="245"/>
                  </a:cubicBezTo>
                  <a:cubicBezTo>
                    <a:pt x="509" y="245"/>
                    <a:pt x="478" y="257"/>
                    <a:pt x="453" y="281"/>
                  </a:cubicBezTo>
                  <a:lnTo>
                    <a:pt x="283" y="453"/>
                  </a:lnTo>
                  <a:cubicBezTo>
                    <a:pt x="240" y="494"/>
                    <a:pt x="234" y="555"/>
                    <a:pt x="271" y="604"/>
                  </a:cubicBezTo>
                  <a:lnTo>
                    <a:pt x="390" y="778"/>
                  </a:lnTo>
                  <a:cubicBezTo>
                    <a:pt x="412" y="813"/>
                    <a:pt x="417" y="858"/>
                    <a:pt x="404" y="893"/>
                  </a:cubicBezTo>
                  <a:cubicBezTo>
                    <a:pt x="400" y="897"/>
                    <a:pt x="400" y="902"/>
                    <a:pt x="400" y="906"/>
                  </a:cubicBezTo>
                  <a:cubicBezTo>
                    <a:pt x="381" y="942"/>
                    <a:pt x="351" y="969"/>
                    <a:pt x="310" y="977"/>
                  </a:cubicBezTo>
                  <a:lnTo>
                    <a:pt x="97" y="1012"/>
                  </a:lnTo>
                  <a:cubicBezTo>
                    <a:pt x="40" y="1022"/>
                    <a:pt x="0" y="1075"/>
                    <a:pt x="0" y="1133"/>
                  </a:cubicBezTo>
                  <a:lnTo>
                    <a:pt x="0" y="1377"/>
                  </a:lnTo>
                  <a:cubicBezTo>
                    <a:pt x="0" y="1434"/>
                    <a:pt x="40" y="1483"/>
                    <a:pt x="97" y="1492"/>
                  </a:cubicBezTo>
                  <a:lnTo>
                    <a:pt x="306" y="1528"/>
                  </a:lnTo>
                  <a:cubicBezTo>
                    <a:pt x="346" y="1536"/>
                    <a:pt x="381" y="1563"/>
                    <a:pt x="394" y="1604"/>
                  </a:cubicBezTo>
                  <a:cubicBezTo>
                    <a:pt x="400" y="1604"/>
                    <a:pt x="400" y="1608"/>
                    <a:pt x="400" y="1612"/>
                  </a:cubicBezTo>
                  <a:cubicBezTo>
                    <a:pt x="417" y="1651"/>
                    <a:pt x="412" y="1692"/>
                    <a:pt x="390" y="1727"/>
                  </a:cubicBezTo>
                  <a:lnTo>
                    <a:pt x="266" y="1901"/>
                  </a:lnTo>
                  <a:cubicBezTo>
                    <a:pt x="230" y="1950"/>
                    <a:pt x="240" y="2016"/>
                    <a:pt x="279" y="2056"/>
                  </a:cubicBezTo>
                  <a:lnTo>
                    <a:pt x="453" y="2229"/>
                  </a:lnTo>
                  <a:cubicBezTo>
                    <a:pt x="475" y="2252"/>
                    <a:pt x="506" y="2263"/>
                    <a:pt x="537" y="2263"/>
                  </a:cubicBezTo>
                  <a:cubicBezTo>
                    <a:pt x="560" y="2263"/>
                    <a:pt x="584" y="2256"/>
                    <a:pt x="603" y="2243"/>
                  </a:cubicBezTo>
                  <a:lnTo>
                    <a:pt x="777" y="2118"/>
                  </a:lnTo>
                  <a:cubicBezTo>
                    <a:pt x="797" y="2105"/>
                    <a:pt x="821" y="2098"/>
                    <a:pt x="844" y="2098"/>
                  </a:cubicBezTo>
                  <a:cubicBezTo>
                    <a:pt x="860" y="2098"/>
                    <a:pt x="877" y="2102"/>
                    <a:pt x="892" y="2110"/>
                  </a:cubicBezTo>
                  <a:cubicBezTo>
                    <a:pt x="896" y="2110"/>
                    <a:pt x="900" y="2110"/>
                    <a:pt x="906" y="2114"/>
                  </a:cubicBezTo>
                  <a:cubicBezTo>
                    <a:pt x="941" y="2127"/>
                    <a:pt x="967" y="2163"/>
                    <a:pt x="976" y="2202"/>
                  </a:cubicBezTo>
                  <a:lnTo>
                    <a:pt x="1012" y="2411"/>
                  </a:lnTo>
                  <a:cubicBezTo>
                    <a:pt x="1025" y="2468"/>
                    <a:pt x="1074" y="2509"/>
                    <a:pt x="1131" y="2509"/>
                  </a:cubicBezTo>
                  <a:lnTo>
                    <a:pt x="1375" y="2509"/>
                  </a:lnTo>
                  <a:cubicBezTo>
                    <a:pt x="1433" y="2509"/>
                    <a:pt x="1482" y="2468"/>
                    <a:pt x="1491" y="2411"/>
                  </a:cubicBezTo>
                  <a:lnTo>
                    <a:pt x="1531" y="2202"/>
                  </a:lnTo>
                  <a:cubicBezTo>
                    <a:pt x="1535" y="2163"/>
                    <a:pt x="1562" y="2127"/>
                    <a:pt x="1602" y="2114"/>
                  </a:cubicBezTo>
                  <a:cubicBezTo>
                    <a:pt x="1606" y="2114"/>
                    <a:pt x="1606" y="2110"/>
                    <a:pt x="1611" y="2110"/>
                  </a:cubicBezTo>
                  <a:cubicBezTo>
                    <a:pt x="1627" y="2102"/>
                    <a:pt x="1644" y="2099"/>
                    <a:pt x="1660" y="2099"/>
                  </a:cubicBezTo>
                  <a:cubicBezTo>
                    <a:pt x="1684" y="2099"/>
                    <a:pt x="1707" y="2106"/>
                    <a:pt x="1726" y="2122"/>
                  </a:cubicBezTo>
                  <a:lnTo>
                    <a:pt x="1904" y="2243"/>
                  </a:lnTo>
                  <a:cubicBezTo>
                    <a:pt x="1923" y="2258"/>
                    <a:pt x="1947" y="2266"/>
                    <a:pt x="1972" y="2266"/>
                  </a:cubicBezTo>
                  <a:cubicBezTo>
                    <a:pt x="2002" y="2266"/>
                    <a:pt x="2032" y="2254"/>
                    <a:pt x="2055" y="2229"/>
                  </a:cubicBezTo>
                  <a:lnTo>
                    <a:pt x="2227" y="2061"/>
                  </a:lnTo>
                  <a:cubicBezTo>
                    <a:pt x="2268" y="2016"/>
                    <a:pt x="2272" y="1954"/>
                    <a:pt x="2241" y="1905"/>
                  </a:cubicBezTo>
                  <a:lnTo>
                    <a:pt x="2121" y="1731"/>
                  </a:lnTo>
                  <a:cubicBezTo>
                    <a:pt x="2094" y="1696"/>
                    <a:pt x="2090" y="1651"/>
                    <a:pt x="2108" y="1616"/>
                  </a:cubicBezTo>
                  <a:cubicBezTo>
                    <a:pt x="2108" y="1612"/>
                    <a:pt x="2108" y="1608"/>
                    <a:pt x="2112" y="1604"/>
                  </a:cubicBezTo>
                  <a:cubicBezTo>
                    <a:pt x="2125" y="1567"/>
                    <a:pt x="2161" y="1541"/>
                    <a:pt x="2201" y="1532"/>
                  </a:cubicBezTo>
                  <a:lnTo>
                    <a:pt x="2410" y="1497"/>
                  </a:lnTo>
                  <a:cubicBezTo>
                    <a:pt x="2467" y="1487"/>
                    <a:pt x="2512" y="1434"/>
                    <a:pt x="2512" y="1377"/>
                  </a:cubicBezTo>
                  <a:lnTo>
                    <a:pt x="2512" y="1137"/>
                  </a:lnTo>
                  <a:cubicBezTo>
                    <a:pt x="2512" y="1075"/>
                    <a:pt x="2467" y="1026"/>
                    <a:pt x="2410" y="1018"/>
                  </a:cubicBezTo>
                  <a:lnTo>
                    <a:pt x="2201" y="981"/>
                  </a:lnTo>
                  <a:cubicBezTo>
                    <a:pt x="2161" y="973"/>
                    <a:pt x="2131" y="946"/>
                    <a:pt x="2112" y="906"/>
                  </a:cubicBezTo>
                  <a:cubicBezTo>
                    <a:pt x="2112" y="906"/>
                    <a:pt x="2112" y="902"/>
                    <a:pt x="2108" y="897"/>
                  </a:cubicBezTo>
                  <a:cubicBezTo>
                    <a:pt x="2094" y="858"/>
                    <a:pt x="2099" y="817"/>
                    <a:pt x="2121" y="782"/>
                  </a:cubicBezTo>
                  <a:lnTo>
                    <a:pt x="2246" y="609"/>
                  </a:lnTo>
                  <a:cubicBezTo>
                    <a:pt x="2276" y="560"/>
                    <a:pt x="2272" y="494"/>
                    <a:pt x="2227" y="453"/>
                  </a:cubicBezTo>
                  <a:lnTo>
                    <a:pt x="2059" y="281"/>
                  </a:lnTo>
                  <a:cubicBezTo>
                    <a:pt x="2034" y="258"/>
                    <a:pt x="2003" y="246"/>
                    <a:pt x="1973" y="246"/>
                  </a:cubicBezTo>
                  <a:cubicBezTo>
                    <a:pt x="1949" y="246"/>
                    <a:pt x="1925" y="253"/>
                    <a:pt x="1904" y="267"/>
                  </a:cubicBezTo>
                  <a:lnTo>
                    <a:pt x="1731" y="391"/>
                  </a:lnTo>
                  <a:cubicBezTo>
                    <a:pt x="1710" y="404"/>
                    <a:pt x="1688" y="411"/>
                    <a:pt x="1665" y="411"/>
                  </a:cubicBezTo>
                  <a:cubicBezTo>
                    <a:pt x="1649" y="411"/>
                    <a:pt x="1632" y="407"/>
                    <a:pt x="1615" y="400"/>
                  </a:cubicBezTo>
                  <a:cubicBezTo>
                    <a:pt x="1611" y="400"/>
                    <a:pt x="1606" y="400"/>
                    <a:pt x="1606" y="396"/>
                  </a:cubicBezTo>
                  <a:cubicBezTo>
                    <a:pt x="1566" y="383"/>
                    <a:pt x="1539" y="347"/>
                    <a:pt x="1535" y="307"/>
                  </a:cubicBezTo>
                  <a:lnTo>
                    <a:pt x="1496" y="98"/>
                  </a:lnTo>
                  <a:cubicBezTo>
                    <a:pt x="1486" y="41"/>
                    <a:pt x="1438" y="0"/>
                    <a:pt x="1380"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05"/>
            <p:cNvSpPr/>
            <p:nvPr/>
          </p:nvSpPr>
          <p:spPr>
            <a:xfrm>
              <a:off x="1190294" y="2981710"/>
              <a:ext cx="158017" cy="315406"/>
            </a:xfrm>
            <a:custGeom>
              <a:rect b="b" l="l" r="r" t="t"/>
              <a:pathLst>
                <a:path extrusionOk="0" h="2509" w="1257">
                  <a:moveTo>
                    <a:pt x="1" y="0"/>
                  </a:moveTo>
                  <a:lnTo>
                    <a:pt x="1" y="787"/>
                  </a:lnTo>
                  <a:cubicBezTo>
                    <a:pt x="258" y="787"/>
                    <a:pt x="466" y="995"/>
                    <a:pt x="466" y="1257"/>
                  </a:cubicBezTo>
                  <a:cubicBezTo>
                    <a:pt x="466" y="1514"/>
                    <a:pt x="258" y="1723"/>
                    <a:pt x="1" y="1723"/>
                  </a:cubicBezTo>
                  <a:lnTo>
                    <a:pt x="1" y="2509"/>
                  </a:lnTo>
                  <a:lnTo>
                    <a:pt x="120" y="2509"/>
                  </a:lnTo>
                  <a:cubicBezTo>
                    <a:pt x="178" y="2509"/>
                    <a:pt x="227" y="2468"/>
                    <a:pt x="236" y="2411"/>
                  </a:cubicBezTo>
                  <a:lnTo>
                    <a:pt x="276" y="2202"/>
                  </a:lnTo>
                  <a:cubicBezTo>
                    <a:pt x="280" y="2163"/>
                    <a:pt x="307" y="2127"/>
                    <a:pt x="347" y="2114"/>
                  </a:cubicBezTo>
                  <a:cubicBezTo>
                    <a:pt x="351" y="2114"/>
                    <a:pt x="351" y="2110"/>
                    <a:pt x="356" y="2110"/>
                  </a:cubicBezTo>
                  <a:cubicBezTo>
                    <a:pt x="372" y="2102"/>
                    <a:pt x="388" y="2099"/>
                    <a:pt x="404" y="2099"/>
                  </a:cubicBezTo>
                  <a:cubicBezTo>
                    <a:pt x="427" y="2099"/>
                    <a:pt x="450" y="2106"/>
                    <a:pt x="471" y="2122"/>
                  </a:cubicBezTo>
                  <a:cubicBezTo>
                    <a:pt x="520" y="2153"/>
                    <a:pt x="591" y="2206"/>
                    <a:pt x="649" y="2243"/>
                  </a:cubicBezTo>
                  <a:cubicBezTo>
                    <a:pt x="668" y="2258"/>
                    <a:pt x="692" y="2266"/>
                    <a:pt x="717" y="2266"/>
                  </a:cubicBezTo>
                  <a:cubicBezTo>
                    <a:pt x="747" y="2266"/>
                    <a:pt x="777" y="2254"/>
                    <a:pt x="800" y="2229"/>
                  </a:cubicBezTo>
                  <a:lnTo>
                    <a:pt x="972" y="2061"/>
                  </a:lnTo>
                  <a:cubicBezTo>
                    <a:pt x="1013" y="2016"/>
                    <a:pt x="1017" y="1954"/>
                    <a:pt x="986" y="1905"/>
                  </a:cubicBezTo>
                  <a:lnTo>
                    <a:pt x="866" y="1731"/>
                  </a:lnTo>
                  <a:cubicBezTo>
                    <a:pt x="839" y="1696"/>
                    <a:pt x="835" y="1651"/>
                    <a:pt x="853" y="1616"/>
                  </a:cubicBezTo>
                  <a:cubicBezTo>
                    <a:pt x="853" y="1612"/>
                    <a:pt x="853" y="1608"/>
                    <a:pt x="857" y="1604"/>
                  </a:cubicBezTo>
                  <a:cubicBezTo>
                    <a:pt x="870" y="1567"/>
                    <a:pt x="906" y="1541"/>
                    <a:pt x="946" y="1532"/>
                  </a:cubicBezTo>
                  <a:lnTo>
                    <a:pt x="1155" y="1497"/>
                  </a:lnTo>
                  <a:cubicBezTo>
                    <a:pt x="1212" y="1487"/>
                    <a:pt x="1257" y="1434"/>
                    <a:pt x="1257" y="1377"/>
                  </a:cubicBezTo>
                  <a:lnTo>
                    <a:pt x="1257" y="1137"/>
                  </a:lnTo>
                  <a:cubicBezTo>
                    <a:pt x="1257" y="1075"/>
                    <a:pt x="1212" y="1026"/>
                    <a:pt x="1155" y="1018"/>
                  </a:cubicBezTo>
                  <a:lnTo>
                    <a:pt x="946" y="981"/>
                  </a:lnTo>
                  <a:cubicBezTo>
                    <a:pt x="906" y="973"/>
                    <a:pt x="876" y="946"/>
                    <a:pt x="857" y="906"/>
                  </a:cubicBezTo>
                  <a:cubicBezTo>
                    <a:pt x="857" y="906"/>
                    <a:pt x="857" y="902"/>
                    <a:pt x="853" y="897"/>
                  </a:cubicBezTo>
                  <a:cubicBezTo>
                    <a:pt x="839" y="858"/>
                    <a:pt x="844" y="817"/>
                    <a:pt x="866" y="782"/>
                  </a:cubicBezTo>
                  <a:cubicBezTo>
                    <a:pt x="902" y="733"/>
                    <a:pt x="950" y="662"/>
                    <a:pt x="991" y="609"/>
                  </a:cubicBezTo>
                  <a:cubicBezTo>
                    <a:pt x="1021" y="560"/>
                    <a:pt x="1017" y="494"/>
                    <a:pt x="972" y="453"/>
                  </a:cubicBezTo>
                  <a:lnTo>
                    <a:pt x="804" y="281"/>
                  </a:lnTo>
                  <a:cubicBezTo>
                    <a:pt x="779" y="258"/>
                    <a:pt x="748" y="246"/>
                    <a:pt x="718" y="246"/>
                  </a:cubicBezTo>
                  <a:cubicBezTo>
                    <a:pt x="694" y="246"/>
                    <a:pt x="670" y="253"/>
                    <a:pt x="649" y="267"/>
                  </a:cubicBezTo>
                  <a:lnTo>
                    <a:pt x="476" y="391"/>
                  </a:lnTo>
                  <a:cubicBezTo>
                    <a:pt x="455" y="404"/>
                    <a:pt x="433" y="411"/>
                    <a:pt x="410" y="411"/>
                  </a:cubicBezTo>
                  <a:cubicBezTo>
                    <a:pt x="394" y="411"/>
                    <a:pt x="377" y="407"/>
                    <a:pt x="360" y="400"/>
                  </a:cubicBezTo>
                  <a:cubicBezTo>
                    <a:pt x="356" y="400"/>
                    <a:pt x="351" y="400"/>
                    <a:pt x="351" y="396"/>
                  </a:cubicBezTo>
                  <a:cubicBezTo>
                    <a:pt x="311" y="383"/>
                    <a:pt x="284" y="347"/>
                    <a:pt x="280" y="307"/>
                  </a:cubicBezTo>
                  <a:lnTo>
                    <a:pt x="241" y="98"/>
                  </a:lnTo>
                  <a:cubicBezTo>
                    <a:pt x="231" y="41"/>
                    <a:pt x="183" y="0"/>
                    <a:pt x="125"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105"/>
          <p:cNvGrpSpPr/>
          <p:nvPr/>
        </p:nvGrpSpPr>
        <p:grpSpPr>
          <a:xfrm>
            <a:off x="1034522" y="2684358"/>
            <a:ext cx="253209" cy="445289"/>
            <a:chOff x="3689343" y="2130526"/>
            <a:chExt cx="652433" cy="1147355"/>
          </a:xfrm>
        </p:grpSpPr>
        <p:sp>
          <p:nvSpPr>
            <p:cNvPr id="1933" name="Google Shape;1933;p105"/>
            <p:cNvSpPr/>
            <p:nvPr/>
          </p:nvSpPr>
          <p:spPr>
            <a:xfrm>
              <a:off x="4185896" y="2130526"/>
              <a:ext cx="100568" cy="629556"/>
            </a:xfrm>
            <a:custGeom>
              <a:rect b="b" l="l" r="r" t="t"/>
              <a:pathLst>
                <a:path extrusionOk="0" h="5008" w="800">
                  <a:moveTo>
                    <a:pt x="403" y="0"/>
                  </a:moveTo>
                  <a:cubicBezTo>
                    <a:pt x="354" y="0"/>
                    <a:pt x="305" y="26"/>
                    <a:pt x="281" y="77"/>
                  </a:cubicBezTo>
                  <a:lnTo>
                    <a:pt x="49" y="769"/>
                  </a:lnTo>
                  <a:cubicBezTo>
                    <a:pt x="19" y="862"/>
                    <a:pt x="0" y="964"/>
                    <a:pt x="0" y="1067"/>
                  </a:cubicBezTo>
                  <a:lnTo>
                    <a:pt x="0" y="5008"/>
                  </a:lnTo>
                  <a:lnTo>
                    <a:pt x="799" y="5008"/>
                  </a:lnTo>
                  <a:lnTo>
                    <a:pt x="799" y="1067"/>
                  </a:lnTo>
                  <a:cubicBezTo>
                    <a:pt x="799" y="964"/>
                    <a:pt x="787" y="862"/>
                    <a:pt x="750" y="769"/>
                  </a:cubicBezTo>
                  <a:lnTo>
                    <a:pt x="525" y="77"/>
                  </a:lnTo>
                  <a:cubicBezTo>
                    <a:pt x="500" y="26"/>
                    <a:pt x="451" y="0"/>
                    <a:pt x="403" y="0"/>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05"/>
            <p:cNvSpPr/>
            <p:nvPr/>
          </p:nvSpPr>
          <p:spPr>
            <a:xfrm>
              <a:off x="4131212" y="2748889"/>
              <a:ext cx="210564" cy="528988"/>
            </a:xfrm>
            <a:custGeom>
              <a:rect b="b" l="l" r="r" t="t"/>
              <a:pathLst>
                <a:path extrusionOk="0" h="4208" w="1675">
                  <a:moveTo>
                    <a:pt x="134" y="0"/>
                  </a:moveTo>
                  <a:cubicBezTo>
                    <a:pt x="58" y="0"/>
                    <a:pt x="1" y="58"/>
                    <a:pt x="1" y="134"/>
                  </a:cubicBezTo>
                  <a:lnTo>
                    <a:pt x="1" y="582"/>
                  </a:lnTo>
                  <a:cubicBezTo>
                    <a:pt x="1" y="644"/>
                    <a:pt x="46" y="697"/>
                    <a:pt x="107" y="715"/>
                  </a:cubicBezTo>
                  <a:cubicBezTo>
                    <a:pt x="280" y="763"/>
                    <a:pt x="405" y="919"/>
                    <a:pt x="405" y="1105"/>
                  </a:cubicBezTo>
                  <a:cubicBezTo>
                    <a:pt x="405" y="1296"/>
                    <a:pt x="280" y="1451"/>
                    <a:pt x="107" y="1500"/>
                  </a:cubicBezTo>
                  <a:cubicBezTo>
                    <a:pt x="46" y="1518"/>
                    <a:pt x="1" y="1567"/>
                    <a:pt x="1" y="1633"/>
                  </a:cubicBezTo>
                  <a:lnTo>
                    <a:pt x="1" y="3799"/>
                  </a:lnTo>
                  <a:cubicBezTo>
                    <a:pt x="1" y="4026"/>
                    <a:pt x="183" y="4208"/>
                    <a:pt x="405" y="4208"/>
                  </a:cubicBezTo>
                  <a:lnTo>
                    <a:pt x="1265" y="4208"/>
                  </a:lnTo>
                  <a:cubicBezTo>
                    <a:pt x="1492" y="4208"/>
                    <a:pt x="1674" y="4026"/>
                    <a:pt x="1674" y="3799"/>
                  </a:cubicBezTo>
                  <a:lnTo>
                    <a:pt x="1674" y="1633"/>
                  </a:lnTo>
                  <a:cubicBezTo>
                    <a:pt x="1674" y="1567"/>
                    <a:pt x="1630" y="1518"/>
                    <a:pt x="1568" y="1500"/>
                  </a:cubicBezTo>
                  <a:cubicBezTo>
                    <a:pt x="1394" y="1451"/>
                    <a:pt x="1265" y="1296"/>
                    <a:pt x="1265" y="1105"/>
                  </a:cubicBezTo>
                  <a:cubicBezTo>
                    <a:pt x="1265" y="919"/>
                    <a:pt x="1394" y="763"/>
                    <a:pt x="1568" y="715"/>
                  </a:cubicBezTo>
                  <a:cubicBezTo>
                    <a:pt x="1630" y="697"/>
                    <a:pt x="1674" y="644"/>
                    <a:pt x="1674" y="582"/>
                  </a:cubicBezTo>
                  <a:lnTo>
                    <a:pt x="1674" y="134"/>
                  </a:lnTo>
                  <a:cubicBezTo>
                    <a:pt x="1674" y="58"/>
                    <a:pt x="1611" y="0"/>
                    <a:pt x="1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05"/>
            <p:cNvSpPr/>
            <p:nvPr/>
          </p:nvSpPr>
          <p:spPr>
            <a:xfrm>
              <a:off x="4236054" y="2130652"/>
              <a:ext cx="50410" cy="618367"/>
            </a:xfrm>
            <a:custGeom>
              <a:rect b="b" l="l" r="r" t="t"/>
              <a:pathLst>
                <a:path extrusionOk="0" h="4919" w="401">
                  <a:moveTo>
                    <a:pt x="1" y="0"/>
                  </a:moveTo>
                  <a:lnTo>
                    <a:pt x="1" y="4918"/>
                  </a:lnTo>
                  <a:lnTo>
                    <a:pt x="400" y="4918"/>
                  </a:lnTo>
                  <a:lnTo>
                    <a:pt x="400" y="1066"/>
                  </a:lnTo>
                  <a:cubicBezTo>
                    <a:pt x="400" y="963"/>
                    <a:pt x="388" y="861"/>
                    <a:pt x="351" y="768"/>
                  </a:cubicBezTo>
                  <a:lnTo>
                    <a:pt x="126" y="76"/>
                  </a:lnTo>
                  <a:cubicBezTo>
                    <a:pt x="99" y="23"/>
                    <a:pt x="50" y="0"/>
                    <a:pt x="1"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05"/>
            <p:cNvSpPr/>
            <p:nvPr/>
          </p:nvSpPr>
          <p:spPr>
            <a:xfrm>
              <a:off x="4236054" y="2748889"/>
              <a:ext cx="105722" cy="528988"/>
            </a:xfrm>
            <a:custGeom>
              <a:rect b="b" l="l" r="r" t="t"/>
              <a:pathLst>
                <a:path extrusionOk="0" h="4208" w="841">
                  <a:moveTo>
                    <a:pt x="1" y="0"/>
                  </a:moveTo>
                  <a:lnTo>
                    <a:pt x="1" y="4208"/>
                  </a:lnTo>
                  <a:lnTo>
                    <a:pt x="431" y="4208"/>
                  </a:lnTo>
                  <a:cubicBezTo>
                    <a:pt x="658" y="4208"/>
                    <a:pt x="840" y="4026"/>
                    <a:pt x="840" y="3799"/>
                  </a:cubicBezTo>
                  <a:lnTo>
                    <a:pt x="840" y="1633"/>
                  </a:lnTo>
                  <a:cubicBezTo>
                    <a:pt x="840" y="1567"/>
                    <a:pt x="796" y="1518"/>
                    <a:pt x="734" y="1500"/>
                  </a:cubicBezTo>
                  <a:cubicBezTo>
                    <a:pt x="560" y="1451"/>
                    <a:pt x="431" y="1296"/>
                    <a:pt x="431" y="1105"/>
                  </a:cubicBezTo>
                  <a:cubicBezTo>
                    <a:pt x="431" y="919"/>
                    <a:pt x="560" y="763"/>
                    <a:pt x="734" y="715"/>
                  </a:cubicBezTo>
                  <a:cubicBezTo>
                    <a:pt x="796" y="697"/>
                    <a:pt x="840" y="644"/>
                    <a:pt x="840" y="582"/>
                  </a:cubicBezTo>
                  <a:lnTo>
                    <a:pt x="840" y="134"/>
                  </a:lnTo>
                  <a:cubicBezTo>
                    <a:pt x="840" y="58"/>
                    <a:pt x="777" y="0"/>
                    <a:pt x="7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05"/>
            <p:cNvSpPr/>
            <p:nvPr/>
          </p:nvSpPr>
          <p:spPr>
            <a:xfrm>
              <a:off x="3689343" y="2130652"/>
              <a:ext cx="325966" cy="1147229"/>
            </a:xfrm>
            <a:custGeom>
              <a:rect b="b" l="l" r="r" t="t"/>
              <a:pathLst>
                <a:path extrusionOk="0" h="9126" w="2593">
                  <a:moveTo>
                    <a:pt x="1607" y="7080"/>
                  </a:moveTo>
                  <a:lnTo>
                    <a:pt x="2051" y="7524"/>
                  </a:lnTo>
                  <a:lnTo>
                    <a:pt x="2051" y="8149"/>
                  </a:lnTo>
                  <a:lnTo>
                    <a:pt x="1607" y="8593"/>
                  </a:lnTo>
                  <a:lnTo>
                    <a:pt x="982" y="8593"/>
                  </a:lnTo>
                  <a:lnTo>
                    <a:pt x="542" y="8149"/>
                  </a:lnTo>
                  <a:lnTo>
                    <a:pt x="542" y="7524"/>
                  </a:lnTo>
                  <a:lnTo>
                    <a:pt x="982" y="7080"/>
                  </a:lnTo>
                  <a:close/>
                  <a:moveTo>
                    <a:pt x="755" y="0"/>
                  </a:moveTo>
                  <a:cubicBezTo>
                    <a:pt x="312" y="205"/>
                    <a:pt x="5" y="648"/>
                    <a:pt x="5" y="1168"/>
                  </a:cubicBezTo>
                  <a:cubicBezTo>
                    <a:pt x="5" y="1682"/>
                    <a:pt x="312" y="2126"/>
                    <a:pt x="746" y="2335"/>
                  </a:cubicBezTo>
                  <a:lnTo>
                    <a:pt x="746" y="6658"/>
                  </a:lnTo>
                  <a:cubicBezTo>
                    <a:pt x="578" y="6738"/>
                    <a:pt x="427" y="6853"/>
                    <a:pt x="306" y="7000"/>
                  </a:cubicBezTo>
                  <a:cubicBezTo>
                    <a:pt x="298" y="7004"/>
                    <a:pt x="294" y="7013"/>
                    <a:pt x="285" y="7022"/>
                  </a:cubicBezTo>
                  <a:cubicBezTo>
                    <a:pt x="271" y="7045"/>
                    <a:pt x="253" y="7062"/>
                    <a:pt x="240" y="7084"/>
                  </a:cubicBezTo>
                  <a:cubicBezTo>
                    <a:pt x="232" y="7092"/>
                    <a:pt x="222" y="7106"/>
                    <a:pt x="214" y="7119"/>
                  </a:cubicBezTo>
                  <a:cubicBezTo>
                    <a:pt x="205" y="7133"/>
                    <a:pt x="196" y="7151"/>
                    <a:pt x="187" y="7164"/>
                  </a:cubicBezTo>
                  <a:cubicBezTo>
                    <a:pt x="165" y="7199"/>
                    <a:pt x="147" y="7235"/>
                    <a:pt x="130" y="7275"/>
                  </a:cubicBezTo>
                  <a:cubicBezTo>
                    <a:pt x="130" y="7279"/>
                    <a:pt x="125" y="7279"/>
                    <a:pt x="125" y="7284"/>
                  </a:cubicBezTo>
                  <a:cubicBezTo>
                    <a:pt x="45" y="7448"/>
                    <a:pt x="1" y="7635"/>
                    <a:pt x="1" y="7830"/>
                  </a:cubicBezTo>
                  <a:cubicBezTo>
                    <a:pt x="1" y="8544"/>
                    <a:pt x="582" y="9126"/>
                    <a:pt x="1297" y="9126"/>
                  </a:cubicBezTo>
                  <a:cubicBezTo>
                    <a:pt x="2011" y="9126"/>
                    <a:pt x="2592" y="8544"/>
                    <a:pt x="2592" y="7830"/>
                  </a:cubicBezTo>
                  <a:cubicBezTo>
                    <a:pt x="2592" y="7635"/>
                    <a:pt x="2549" y="7448"/>
                    <a:pt x="2469" y="7284"/>
                  </a:cubicBezTo>
                  <a:cubicBezTo>
                    <a:pt x="2469" y="7279"/>
                    <a:pt x="2463" y="7279"/>
                    <a:pt x="2463" y="7275"/>
                  </a:cubicBezTo>
                  <a:cubicBezTo>
                    <a:pt x="2446" y="7235"/>
                    <a:pt x="2424" y="7199"/>
                    <a:pt x="2406" y="7164"/>
                  </a:cubicBezTo>
                  <a:cubicBezTo>
                    <a:pt x="2397" y="7151"/>
                    <a:pt x="2389" y="7133"/>
                    <a:pt x="2379" y="7119"/>
                  </a:cubicBezTo>
                  <a:cubicBezTo>
                    <a:pt x="2371" y="7106"/>
                    <a:pt x="2362" y="7092"/>
                    <a:pt x="2353" y="7084"/>
                  </a:cubicBezTo>
                  <a:cubicBezTo>
                    <a:pt x="2336" y="7062"/>
                    <a:pt x="2322" y="7045"/>
                    <a:pt x="2309" y="7022"/>
                  </a:cubicBezTo>
                  <a:cubicBezTo>
                    <a:pt x="2299" y="7013"/>
                    <a:pt x="2295" y="7004"/>
                    <a:pt x="2287" y="7000"/>
                  </a:cubicBezTo>
                  <a:cubicBezTo>
                    <a:pt x="2166" y="6853"/>
                    <a:pt x="2016" y="6738"/>
                    <a:pt x="1847" y="6658"/>
                  </a:cubicBezTo>
                  <a:lnTo>
                    <a:pt x="1847" y="2335"/>
                  </a:lnTo>
                  <a:cubicBezTo>
                    <a:pt x="2282" y="2126"/>
                    <a:pt x="2588" y="1682"/>
                    <a:pt x="2588" y="1168"/>
                  </a:cubicBezTo>
                  <a:cubicBezTo>
                    <a:pt x="2588" y="648"/>
                    <a:pt x="2282" y="205"/>
                    <a:pt x="1838" y="0"/>
                  </a:cubicBezTo>
                  <a:lnTo>
                    <a:pt x="1838" y="893"/>
                  </a:lnTo>
                  <a:cubicBezTo>
                    <a:pt x="1838" y="1079"/>
                    <a:pt x="1687" y="1230"/>
                    <a:pt x="1501" y="1230"/>
                  </a:cubicBezTo>
                  <a:lnTo>
                    <a:pt x="1088" y="1230"/>
                  </a:lnTo>
                  <a:cubicBezTo>
                    <a:pt x="902" y="1230"/>
                    <a:pt x="755" y="1079"/>
                    <a:pt x="755" y="893"/>
                  </a:cubicBezTo>
                  <a:lnTo>
                    <a:pt x="755" y="0"/>
                  </a:ln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05"/>
            <p:cNvSpPr/>
            <p:nvPr/>
          </p:nvSpPr>
          <p:spPr>
            <a:xfrm>
              <a:off x="3852388" y="2130652"/>
              <a:ext cx="162920" cy="1147229"/>
            </a:xfrm>
            <a:custGeom>
              <a:rect b="b" l="l" r="r" t="t"/>
              <a:pathLst>
                <a:path extrusionOk="0" h="9126" w="1296">
                  <a:moveTo>
                    <a:pt x="541" y="0"/>
                  </a:moveTo>
                  <a:lnTo>
                    <a:pt x="541" y="893"/>
                  </a:lnTo>
                  <a:cubicBezTo>
                    <a:pt x="541" y="1079"/>
                    <a:pt x="390" y="1230"/>
                    <a:pt x="204" y="1230"/>
                  </a:cubicBezTo>
                  <a:lnTo>
                    <a:pt x="0" y="1230"/>
                  </a:lnTo>
                  <a:lnTo>
                    <a:pt x="0" y="7080"/>
                  </a:lnTo>
                  <a:lnTo>
                    <a:pt x="310" y="7080"/>
                  </a:lnTo>
                  <a:lnTo>
                    <a:pt x="754" y="7524"/>
                  </a:lnTo>
                  <a:lnTo>
                    <a:pt x="754" y="8149"/>
                  </a:lnTo>
                  <a:lnTo>
                    <a:pt x="310" y="8593"/>
                  </a:lnTo>
                  <a:lnTo>
                    <a:pt x="0" y="8593"/>
                  </a:lnTo>
                  <a:lnTo>
                    <a:pt x="0" y="9126"/>
                  </a:lnTo>
                  <a:cubicBezTo>
                    <a:pt x="714" y="9126"/>
                    <a:pt x="1295" y="8544"/>
                    <a:pt x="1295" y="7830"/>
                  </a:cubicBezTo>
                  <a:cubicBezTo>
                    <a:pt x="1295" y="7635"/>
                    <a:pt x="1252" y="7448"/>
                    <a:pt x="1172" y="7284"/>
                  </a:cubicBezTo>
                  <a:cubicBezTo>
                    <a:pt x="1172" y="7279"/>
                    <a:pt x="1166" y="7279"/>
                    <a:pt x="1166" y="7275"/>
                  </a:cubicBezTo>
                  <a:cubicBezTo>
                    <a:pt x="1149" y="7235"/>
                    <a:pt x="1127" y="7199"/>
                    <a:pt x="1109" y="7164"/>
                  </a:cubicBezTo>
                  <a:cubicBezTo>
                    <a:pt x="1100" y="7151"/>
                    <a:pt x="1092" y="7133"/>
                    <a:pt x="1082" y="7119"/>
                  </a:cubicBezTo>
                  <a:cubicBezTo>
                    <a:pt x="1074" y="7106"/>
                    <a:pt x="1065" y="7092"/>
                    <a:pt x="1056" y="7084"/>
                  </a:cubicBezTo>
                  <a:cubicBezTo>
                    <a:pt x="1039" y="7062"/>
                    <a:pt x="1025" y="7045"/>
                    <a:pt x="1012" y="7022"/>
                  </a:cubicBezTo>
                  <a:cubicBezTo>
                    <a:pt x="1002" y="7013"/>
                    <a:pt x="998" y="7004"/>
                    <a:pt x="990" y="7000"/>
                  </a:cubicBezTo>
                  <a:cubicBezTo>
                    <a:pt x="869" y="6853"/>
                    <a:pt x="719" y="6738"/>
                    <a:pt x="550" y="6658"/>
                  </a:cubicBezTo>
                  <a:lnTo>
                    <a:pt x="550" y="2335"/>
                  </a:lnTo>
                  <a:cubicBezTo>
                    <a:pt x="985" y="2126"/>
                    <a:pt x="1291" y="1682"/>
                    <a:pt x="1291" y="1168"/>
                  </a:cubicBezTo>
                  <a:cubicBezTo>
                    <a:pt x="1291" y="648"/>
                    <a:pt x="985" y="205"/>
                    <a:pt x="541"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105"/>
          <p:cNvGrpSpPr/>
          <p:nvPr/>
        </p:nvGrpSpPr>
        <p:grpSpPr>
          <a:xfrm>
            <a:off x="805082" y="4317041"/>
            <a:ext cx="482593" cy="317517"/>
            <a:chOff x="575350" y="722025"/>
            <a:chExt cx="1055078" cy="694177"/>
          </a:xfrm>
        </p:grpSpPr>
        <p:sp>
          <p:nvSpPr>
            <p:cNvPr id="1940" name="Google Shape;1940;p105"/>
            <p:cNvSpPr/>
            <p:nvPr/>
          </p:nvSpPr>
          <p:spPr>
            <a:xfrm>
              <a:off x="575350" y="722025"/>
              <a:ext cx="1055078" cy="694177"/>
            </a:xfrm>
            <a:custGeom>
              <a:rect b="b" l="l" r="r" t="t"/>
              <a:pathLst>
                <a:path extrusionOk="0" h="5403" w="8212">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5"/>
            <p:cNvSpPr/>
            <p:nvPr/>
          </p:nvSpPr>
          <p:spPr>
            <a:xfrm>
              <a:off x="729911" y="804637"/>
              <a:ext cx="243598" cy="243598"/>
            </a:xfrm>
            <a:custGeom>
              <a:rect b="b" l="l" r="r" t="t"/>
              <a:pathLst>
                <a:path extrusionOk="0" h="1896" w="1896">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5"/>
            <p:cNvSpPr/>
            <p:nvPr/>
          </p:nvSpPr>
          <p:spPr>
            <a:xfrm>
              <a:off x="684943" y="1058384"/>
              <a:ext cx="333534" cy="274433"/>
            </a:xfrm>
            <a:custGeom>
              <a:rect b="b" l="l" r="r" t="t"/>
              <a:pathLst>
                <a:path extrusionOk="0" h="2136" w="2596">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5"/>
            <p:cNvSpPr/>
            <p:nvPr/>
          </p:nvSpPr>
          <p:spPr>
            <a:xfrm>
              <a:off x="1102887" y="722025"/>
              <a:ext cx="527539" cy="694177"/>
            </a:xfrm>
            <a:custGeom>
              <a:rect b="b" l="l" r="r" t="t"/>
              <a:pathLst>
                <a:path extrusionOk="0" h="5403" w="4106">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5"/>
            <p:cNvSpPr/>
            <p:nvPr/>
          </p:nvSpPr>
          <p:spPr>
            <a:xfrm>
              <a:off x="1168926" y="890205"/>
              <a:ext cx="401628" cy="17216"/>
            </a:xfrm>
            <a:custGeom>
              <a:rect b="b" l="l" r="r" t="t"/>
              <a:pathLst>
                <a:path extrusionOk="0" h="134" w="3126">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5"/>
            <p:cNvSpPr/>
            <p:nvPr/>
          </p:nvSpPr>
          <p:spPr>
            <a:xfrm>
              <a:off x="1168926" y="975258"/>
              <a:ext cx="401628" cy="17216"/>
            </a:xfrm>
            <a:custGeom>
              <a:rect b="b" l="l" r="r" t="t"/>
              <a:pathLst>
                <a:path extrusionOk="0" h="134" w="3126">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5"/>
            <p:cNvSpPr/>
            <p:nvPr/>
          </p:nvSpPr>
          <p:spPr>
            <a:xfrm>
              <a:off x="1168926" y="1060183"/>
              <a:ext cx="401628" cy="17859"/>
            </a:xfrm>
            <a:custGeom>
              <a:rect b="b" l="l" r="r" t="t"/>
              <a:pathLst>
                <a:path extrusionOk="0" h="139" w="3126">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5"/>
            <p:cNvSpPr/>
            <p:nvPr/>
          </p:nvSpPr>
          <p:spPr>
            <a:xfrm>
              <a:off x="1168926" y="1145751"/>
              <a:ext cx="401628" cy="17216"/>
            </a:xfrm>
            <a:custGeom>
              <a:rect b="b" l="l" r="r" t="t"/>
              <a:pathLst>
                <a:path extrusionOk="0" h="134" w="3126">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05"/>
            <p:cNvSpPr/>
            <p:nvPr/>
          </p:nvSpPr>
          <p:spPr>
            <a:xfrm>
              <a:off x="1168926" y="1230676"/>
              <a:ext cx="401628" cy="17345"/>
            </a:xfrm>
            <a:custGeom>
              <a:rect b="b" l="l" r="r" t="t"/>
              <a:pathLst>
                <a:path extrusionOk="0" h="135" w="3126">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05"/>
          <p:cNvGrpSpPr/>
          <p:nvPr/>
        </p:nvGrpSpPr>
        <p:grpSpPr>
          <a:xfrm>
            <a:off x="903931" y="1116928"/>
            <a:ext cx="427739" cy="524754"/>
            <a:chOff x="4803027" y="1330143"/>
            <a:chExt cx="1094243" cy="1386038"/>
          </a:xfrm>
        </p:grpSpPr>
        <p:sp>
          <p:nvSpPr>
            <p:cNvPr id="1950" name="Google Shape;1950;p105"/>
            <p:cNvSpPr/>
            <p:nvPr/>
          </p:nvSpPr>
          <p:spPr>
            <a:xfrm>
              <a:off x="4803027" y="1514351"/>
              <a:ext cx="896667" cy="1201829"/>
            </a:xfrm>
            <a:custGeom>
              <a:rect b="b" l="l" r="r" t="t"/>
              <a:pathLst>
                <a:path extrusionOk="0" h="7640" w="5700">
                  <a:moveTo>
                    <a:pt x="54" y="1"/>
                  </a:moveTo>
                  <a:cubicBezTo>
                    <a:pt x="27" y="1"/>
                    <a:pt x="1" y="28"/>
                    <a:pt x="1" y="54"/>
                  </a:cubicBezTo>
                  <a:lnTo>
                    <a:pt x="1" y="7586"/>
                  </a:lnTo>
                  <a:cubicBezTo>
                    <a:pt x="1" y="7613"/>
                    <a:pt x="27" y="7640"/>
                    <a:pt x="54" y="7640"/>
                  </a:cubicBezTo>
                  <a:lnTo>
                    <a:pt x="5646" y="7640"/>
                  </a:lnTo>
                  <a:cubicBezTo>
                    <a:pt x="5677" y="7640"/>
                    <a:pt x="5700" y="7613"/>
                    <a:pt x="5700" y="7586"/>
                  </a:cubicBezTo>
                  <a:lnTo>
                    <a:pt x="5700" y="54"/>
                  </a:lnTo>
                  <a:cubicBezTo>
                    <a:pt x="5700" y="28"/>
                    <a:pt x="5677" y="1"/>
                    <a:pt x="5646" y="1"/>
                  </a:cubicBez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05"/>
            <p:cNvSpPr/>
            <p:nvPr/>
          </p:nvSpPr>
          <p:spPr>
            <a:xfrm>
              <a:off x="4859501" y="1581522"/>
              <a:ext cx="783561" cy="1067646"/>
            </a:xfrm>
            <a:custGeom>
              <a:rect b="b" l="l" r="r" t="t"/>
              <a:pathLst>
                <a:path extrusionOk="0" h="6787" w="4981">
                  <a:moveTo>
                    <a:pt x="19" y="0"/>
                  </a:moveTo>
                  <a:cubicBezTo>
                    <a:pt x="10" y="0"/>
                    <a:pt x="1" y="9"/>
                    <a:pt x="1" y="18"/>
                  </a:cubicBezTo>
                  <a:lnTo>
                    <a:pt x="1" y="6768"/>
                  </a:lnTo>
                  <a:cubicBezTo>
                    <a:pt x="1" y="6777"/>
                    <a:pt x="10" y="6786"/>
                    <a:pt x="19" y="6786"/>
                  </a:cubicBezTo>
                  <a:lnTo>
                    <a:pt x="4963" y="6786"/>
                  </a:lnTo>
                  <a:cubicBezTo>
                    <a:pt x="4976" y="6786"/>
                    <a:pt x="4980" y="6777"/>
                    <a:pt x="4980" y="6768"/>
                  </a:cubicBezTo>
                  <a:lnTo>
                    <a:pt x="4980" y="18"/>
                  </a:lnTo>
                  <a:cubicBezTo>
                    <a:pt x="4980" y="9"/>
                    <a:pt x="4976" y="0"/>
                    <a:pt x="496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05"/>
            <p:cNvSpPr/>
            <p:nvPr/>
          </p:nvSpPr>
          <p:spPr>
            <a:xfrm>
              <a:off x="4954515" y="1771236"/>
              <a:ext cx="185783" cy="186724"/>
            </a:xfrm>
            <a:custGeom>
              <a:rect b="b" l="l" r="r" t="t"/>
              <a:pathLst>
                <a:path extrusionOk="0" h="1187" w="1181">
                  <a:moveTo>
                    <a:pt x="1048" y="138"/>
                  </a:moveTo>
                  <a:lnTo>
                    <a:pt x="1048" y="1049"/>
                  </a:lnTo>
                  <a:lnTo>
                    <a:pt x="134" y="1049"/>
                  </a:lnTo>
                  <a:lnTo>
                    <a:pt x="134" y="138"/>
                  </a:lnTo>
                  <a:close/>
                  <a:moveTo>
                    <a:pt x="67" y="1"/>
                  </a:moveTo>
                  <a:cubicBezTo>
                    <a:pt x="31" y="1"/>
                    <a:pt x="1" y="32"/>
                    <a:pt x="1" y="72"/>
                  </a:cubicBezTo>
                  <a:lnTo>
                    <a:pt x="1" y="1115"/>
                  </a:lnTo>
                  <a:cubicBezTo>
                    <a:pt x="1" y="1156"/>
                    <a:pt x="31" y="1186"/>
                    <a:pt x="67" y="1186"/>
                  </a:cubicBezTo>
                  <a:lnTo>
                    <a:pt x="1115" y="1186"/>
                  </a:lnTo>
                  <a:cubicBezTo>
                    <a:pt x="1150" y="1186"/>
                    <a:pt x="1181" y="1156"/>
                    <a:pt x="1181" y="1115"/>
                  </a:cubicBezTo>
                  <a:lnTo>
                    <a:pt x="1181" y="72"/>
                  </a:lnTo>
                  <a:cubicBezTo>
                    <a:pt x="1181" y="32"/>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5"/>
            <p:cNvSpPr/>
            <p:nvPr/>
          </p:nvSpPr>
          <p:spPr>
            <a:xfrm>
              <a:off x="4954515" y="2063201"/>
              <a:ext cx="185783" cy="185780"/>
            </a:xfrm>
            <a:custGeom>
              <a:rect b="b" l="l" r="r" t="t"/>
              <a:pathLst>
                <a:path extrusionOk="0" h="1181" w="1181">
                  <a:moveTo>
                    <a:pt x="1048" y="138"/>
                  </a:moveTo>
                  <a:lnTo>
                    <a:pt x="1048" y="1048"/>
                  </a:lnTo>
                  <a:lnTo>
                    <a:pt x="134" y="1048"/>
                  </a:lnTo>
                  <a:lnTo>
                    <a:pt x="134" y="138"/>
                  </a:lnTo>
                  <a:close/>
                  <a:moveTo>
                    <a:pt x="67" y="1"/>
                  </a:moveTo>
                  <a:cubicBezTo>
                    <a:pt x="31" y="1"/>
                    <a:pt x="1" y="31"/>
                    <a:pt x="1" y="67"/>
                  </a:cubicBezTo>
                  <a:lnTo>
                    <a:pt x="1" y="1115"/>
                  </a:lnTo>
                  <a:cubicBezTo>
                    <a:pt x="1" y="1154"/>
                    <a:pt x="31" y="1181"/>
                    <a:pt x="67" y="1181"/>
                  </a:cubicBezTo>
                  <a:lnTo>
                    <a:pt x="1115" y="1181"/>
                  </a:lnTo>
                  <a:cubicBezTo>
                    <a:pt x="1150" y="1181"/>
                    <a:pt x="1181" y="1154"/>
                    <a:pt x="1181" y="1115"/>
                  </a:cubicBezTo>
                  <a:lnTo>
                    <a:pt x="1181" y="67"/>
                  </a:lnTo>
                  <a:cubicBezTo>
                    <a:pt x="1181" y="31"/>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05"/>
            <p:cNvSpPr/>
            <p:nvPr/>
          </p:nvSpPr>
          <p:spPr>
            <a:xfrm>
              <a:off x="4954515" y="2355166"/>
              <a:ext cx="185783" cy="185780"/>
            </a:xfrm>
            <a:custGeom>
              <a:rect b="b" l="l" r="r" t="t"/>
              <a:pathLst>
                <a:path extrusionOk="0" h="1181" w="1181">
                  <a:moveTo>
                    <a:pt x="1048" y="133"/>
                  </a:moveTo>
                  <a:lnTo>
                    <a:pt x="1048" y="1047"/>
                  </a:lnTo>
                  <a:lnTo>
                    <a:pt x="134" y="1047"/>
                  </a:lnTo>
                  <a:lnTo>
                    <a:pt x="134" y="133"/>
                  </a:lnTo>
                  <a:close/>
                  <a:moveTo>
                    <a:pt x="67" y="0"/>
                  </a:moveTo>
                  <a:cubicBezTo>
                    <a:pt x="31" y="0"/>
                    <a:pt x="1" y="31"/>
                    <a:pt x="1" y="66"/>
                  </a:cubicBezTo>
                  <a:lnTo>
                    <a:pt x="1" y="1113"/>
                  </a:lnTo>
                  <a:cubicBezTo>
                    <a:pt x="1" y="1149"/>
                    <a:pt x="31" y="1180"/>
                    <a:pt x="67" y="1180"/>
                  </a:cubicBezTo>
                  <a:lnTo>
                    <a:pt x="1115" y="1180"/>
                  </a:lnTo>
                  <a:cubicBezTo>
                    <a:pt x="1150" y="1180"/>
                    <a:pt x="1181" y="1149"/>
                    <a:pt x="1181" y="1113"/>
                  </a:cubicBezTo>
                  <a:lnTo>
                    <a:pt x="1181" y="66"/>
                  </a:lnTo>
                  <a:cubicBezTo>
                    <a:pt x="1181" y="31"/>
                    <a:pt x="1150" y="0"/>
                    <a:pt x="111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5"/>
            <p:cNvSpPr/>
            <p:nvPr/>
          </p:nvSpPr>
          <p:spPr>
            <a:xfrm>
              <a:off x="4965684" y="1330143"/>
              <a:ext cx="571979" cy="335852"/>
            </a:xfrm>
            <a:custGeom>
              <a:rect b="b" l="l" r="r" t="t"/>
              <a:pathLst>
                <a:path extrusionOk="0" h="2135" w="3636">
                  <a:moveTo>
                    <a:pt x="1816" y="346"/>
                  </a:moveTo>
                  <a:cubicBezTo>
                    <a:pt x="2015" y="346"/>
                    <a:pt x="2171" y="506"/>
                    <a:pt x="2171" y="701"/>
                  </a:cubicBezTo>
                  <a:cubicBezTo>
                    <a:pt x="2171" y="897"/>
                    <a:pt x="2015" y="1057"/>
                    <a:pt x="1816" y="1057"/>
                  </a:cubicBezTo>
                  <a:cubicBezTo>
                    <a:pt x="1620" y="1057"/>
                    <a:pt x="1460" y="897"/>
                    <a:pt x="1460" y="701"/>
                  </a:cubicBezTo>
                  <a:cubicBezTo>
                    <a:pt x="1460" y="506"/>
                    <a:pt x="1620" y="346"/>
                    <a:pt x="1816" y="346"/>
                  </a:cubicBezTo>
                  <a:close/>
                  <a:moveTo>
                    <a:pt x="1816" y="0"/>
                  </a:moveTo>
                  <a:cubicBezTo>
                    <a:pt x="1492" y="0"/>
                    <a:pt x="1216" y="222"/>
                    <a:pt x="1141" y="524"/>
                  </a:cubicBezTo>
                  <a:cubicBezTo>
                    <a:pt x="1114" y="625"/>
                    <a:pt x="1021" y="697"/>
                    <a:pt x="915" y="697"/>
                  </a:cubicBezTo>
                  <a:lnTo>
                    <a:pt x="231" y="697"/>
                  </a:lnTo>
                  <a:cubicBezTo>
                    <a:pt x="102" y="697"/>
                    <a:pt x="1" y="803"/>
                    <a:pt x="1" y="932"/>
                  </a:cubicBezTo>
                  <a:lnTo>
                    <a:pt x="1" y="1904"/>
                  </a:lnTo>
                  <a:cubicBezTo>
                    <a:pt x="1" y="2033"/>
                    <a:pt x="102" y="2135"/>
                    <a:pt x="231" y="2135"/>
                  </a:cubicBezTo>
                  <a:lnTo>
                    <a:pt x="3400" y="2135"/>
                  </a:lnTo>
                  <a:cubicBezTo>
                    <a:pt x="3529" y="2135"/>
                    <a:pt x="3635" y="2033"/>
                    <a:pt x="3635" y="1904"/>
                  </a:cubicBezTo>
                  <a:lnTo>
                    <a:pt x="3635" y="932"/>
                  </a:lnTo>
                  <a:cubicBezTo>
                    <a:pt x="3635" y="803"/>
                    <a:pt x="3529" y="697"/>
                    <a:pt x="3400" y="697"/>
                  </a:cubicBezTo>
                  <a:lnTo>
                    <a:pt x="2717" y="697"/>
                  </a:lnTo>
                  <a:cubicBezTo>
                    <a:pt x="2611" y="697"/>
                    <a:pt x="2517" y="625"/>
                    <a:pt x="2490" y="524"/>
                  </a:cubicBezTo>
                  <a:cubicBezTo>
                    <a:pt x="2415" y="222"/>
                    <a:pt x="214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5"/>
            <p:cNvSpPr/>
            <p:nvPr/>
          </p:nvSpPr>
          <p:spPr>
            <a:xfrm>
              <a:off x="4990067" y="1807417"/>
              <a:ext cx="114836" cy="114205"/>
            </a:xfrm>
            <a:custGeom>
              <a:rect b="b" l="l" r="r" t="t"/>
              <a:pathLst>
                <a:path extrusionOk="0" h="726" w="730">
                  <a:moveTo>
                    <a:pt x="36" y="1"/>
                  </a:moveTo>
                  <a:cubicBezTo>
                    <a:pt x="28" y="1"/>
                    <a:pt x="21" y="4"/>
                    <a:pt x="14" y="11"/>
                  </a:cubicBezTo>
                  <a:cubicBezTo>
                    <a:pt x="0" y="24"/>
                    <a:pt x="0" y="47"/>
                    <a:pt x="14" y="60"/>
                  </a:cubicBezTo>
                  <a:lnTo>
                    <a:pt x="316" y="366"/>
                  </a:lnTo>
                  <a:lnTo>
                    <a:pt x="14" y="668"/>
                  </a:lnTo>
                  <a:cubicBezTo>
                    <a:pt x="0" y="681"/>
                    <a:pt x="0" y="703"/>
                    <a:pt x="14" y="717"/>
                  </a:cubicBezTo>
                  <a:cubicBezTo>
                    <a:pt x="19" y="721"/>
                    <a:pt x="27" y="725"/>
                    <a:pt x="37" y="725"/>
                  </a:cubicBezTo>
                  <a:cubicBezTo>
                    <a:pt x="45" y="725"/>
                    <a:pt x="54" y="721"/>
                    <a:pt x="59" y="717"/>
                  </a:cubicBezTo>
                  <a:lnTo>
                    <a:pt x="365" y="410"/>
                  </a:lnTo>
                  <a:lnTo>
                    <a:pt x="666" y="717"/>
                  </a:lnTo>
                  <a:cubicBezTo>
                    <a:pt x="676" y="721"/>
                    <a:pt x="684" y="725"/>
                    <a:pt x="693" y="725"/>
                  </a:cubicBezTo>
                  <a:cubicBezTo>
                    <a:pt x="702" y="725"/>
                    <a:pt x="711" y="721"/>
                    <a:pt x="715" y="717"/>
                  </a:cubicBezTo>
                  <a:cubicBezTo>
                    <a:pt x="729" y="703"/>
                    <a:pt x="729" y="681"/>
                    <a:pt x="715" y="668"/>
                  </a:cubicBezTo>
                  <a:lnTo>
                    <a:pt x="414" y="366"/>
                  </a:lnTo>
                  <a:lnTo>
                    <a:pt x="715" y="60"/>
                  </a:lnTo>
                  <a:cubicBezTo>
                    <a:pt x="729" y="47"/>
                    <a:pt x="729" y="24"/>
                    <a:pt x="715" y="11"/>
                  </a:cubicBezTo>
                  <a:cubicBezTo>
                    <a:pt x="709" y="4"/>
                    <a:pt x="700" y="1"/>
                    <a:pt x="691" y="1"/>
                  </a:cubicBezTo>
                  <a:cubicBezTo>
                    <a:pt x="682" y="1"/>
                    <a:pt x="673" y="4"/>
                    <a:pt x="666" y="11"/>
                  </a:cubicBezTo>
                  <a:lnTo>
                    <a:pt x="365" y="317"/>
                  </a:lnTo>
                  <a:lnTo>
                    <a:pt x="59" y="11"/>
                  </a:lnTo>
                  <a:cubicBezTo>
                    <a:pt x="52" y="4"/>
                    <a:pt x="44" y="1"/>
                    <a:pt x="36"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5"/>
            <p:cNvSpPr/>
            <p:nvPr/>
          </p:nvSpPr>
          <p:spPr>
            <a:xfrm>
              <a:off x="5251358" y="1514351"/>
              <a:ext cx="448333" cy="1201829"/>
            </a:xfrm>
            <a:custGeom>
              <a:rect b="b" l="l" r="r" t="t"/>
              <a:pathLst>
                <a:path extrusionOk="0" h="7640" w="2850">
                  <a:moveTo>
                    <a:pt x="1819" y="1"/>
                  </a:moveTo>
                  <a:lnTo>
                    <a:pt x="1819" y="427"/>
                  </a:lnTo>
                  <a:lnTo>
                    <a:pt x="2423" y="427"/>
                  </a:lnTo>
                  <a:cubicBezTo>
                    <a:pt x="2463" y="427"/>
                    <a:pt x="2489" y="458"/>
                    <a:pt x="2489" y="493"/>
                  </a:cubicBezTo>
                  <a:lnTo>
                    <a:pt x="2489" y="7146"/>
                  </a:lnTo>
                  <a:cubicBezTo>
                    <a:pt x="2489" y="7183"/>
                    <a:pt x="2463" y="7213"/>
                    <a:pt x="2423" y="7213"/>
                  </a:cubicBezTo>
                  <a:lnTo>
                    <a:pt x="0" y="7213"/>
                  </a:lnTo>
                  <a:lnTo>
                    <a:pt x="0" y="7640"/>
                  </a:lnTo>
                  <a:lnTo>
                    <a:pt x="2649" y="7640"/>
                  </a:lnTo>
                  <a:cubicBezTo>
                    <a:pt x="2760" y="7640"/>
                    <a:pt x="2850" y="7546"/>
                    <a:pt x="2850" y="7435"/>
                  </a:cubicBezTo>
                  <a:lnTo>
                    <a:pt x="2850" y="205"/>
                  </a:lnTo>
                  <a:cubicBezTo>
                    <a:pt x="2850" y="94"/>
                    <a:pt x="2760" y="1"/>
                    <a:pt x="2649" y="1"/>
                  </a:cubicBez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05"/>
            <p:cNvSpPr/>
            <p:nvPr/>
          </p:nvSpPr>
          <p:spPr>
            <a:xfrm>
              <a:off x="5251358" y="1581522"/>
              <a:ext cx="391702" cy="1067646"/>
            </a:xfrm>
            <a:custGeom>
              <a:rect b="b" l="l" r="r" t="t"/>
              <a:pathLst>
                <a:path extrusionOk="0" h="6787" w="2490">
                  <a:moveTo>
                    <a:pt x="1819" y="1309"/>
                  </a:moveTo>
                  <a:cubicBezTo>
                    <a:pt x="1860" y="1309"/>
                    <a:pt x="1891" y="1340"/>
                    <a:pt x="1891" y="1381"/>
                  </a:cubicBezTo>
                  <a:cubicBezTo>
                    <a:pt x="1891" y="1416"/>
                    <a:pt x="1860" y="1447"/>
                    <a:pt x="1819" y="1447"/>
                  </a:cubicBezTo>
                  <a:lnTo>
                    <a:pt x="235" y="1447"/>
                  </a:lnTo>
                  <a:cubicBezTo>
                    <a:pt x="199" y="1447"/>
                    <a:pt x="168" y="1416"/>
                    <a:pt x="168" y="1381"/>
                  </a:cubicBezTo>
                  <a:cubicBezTo>
                    <a:pt x="168" y="1340"/>
                    <a:pt x="199" y="1309"/>
                    <a:pt x="235" y="1309"/>
                  </a:cubicBezTo>
                  <a:close/>
                  <a:moveTo>
                    <a:pt x="1819" y="1731"/>
                  </a:moveTo>
                  <a:cubicBezTo>
                    <a:pt x="1860" y="1731"/>
                    <a:pt x="1891" y="1762"/>
                    <a:pt x="1891" y="1802"/>
                  </a:cubicBezTo>
                  <a:cubicBezTo>
                    <a:pt x="1891" y="1838"/>
                    <a:pt x="1860" y="1868"/>
                    <a:pt x="1819" y="1868"/>
                  </a:cubicBezTo>
                  <a:lnTo>
                    <a:pt x="235" y="1868"/>
                  </a:lnTo>
                  <a:cubicBezTo>
                    <a:pt x="199" y="1868"/>
                    <a:pt x="168" y="1838"/>
                    <a:pt x="168" y="1802"/>
                  </a:cubicBezTo>
                  <a:cubicBezTo>
                    <a:pt x="168" y="1762"/>
                    <a:pt x="199" y="1731"/>
                    <a:pt x="235" y="1731"/>
                  </a:cubicBezTo>
                  <a:close/>
                  <a:moveTo>
                    <a:pt x="1819" y="2153"/>
                  </a:moveTo>
                  <a:cubicBezTo>
                    <a:pt x="1860" y="2153"/>
                    <a:pt x="1891" y="2184"/>
                    <a:pt x="1891" y="2223"/>
                  </a:cubicBezTo>
                  <a:cubicBezTo>
                    <a:pt x="1891" y="2259"/>
                    <a:pt x="1860" y="2290"/>
                    <a:pt x="1819" y="2290"/>
                  </a:cubicBezTo>
                  <a:lnTo>
                    <a:pt x="235" y="2290"/>
                  </a:lnTo>
                  <a:cubicBezTo>
                    <a:pt x="199" y="2290"/>
                    <a:pt x="168" y="2259"/>
                    <a:pt x="168" y="2223"/>
                  </a:cubicBezTo>
                  <a:cubicBezTo>
                    <a:pt x="168" y="2184"/>
                    <a:pt x="199" y="2153"/>
                    <a:pt x="235" y="2153"/>
                  </a:cubicBezTo>
                  <a:close/>
                  <a:moveTo>
                    <a:pt x="1819" y="3165"/>
                  </a:moveTo>
                  <a:cubicBezTo>
                    <a:pt x="1860" y="3165"/>
                    <a:pt x="1891" y="3196"/>
                    <a:pt x="1891" y="3231"/>
                  </a:cubicBezTo>
                  <a:cubicBezTo>
                    <a:pt x="1891" y="3271"/>
                    <a:pt x="1860" y="3302"/>
                    <a:pt x="1819" y="3302"/>
                  </a:cubicBezTo>
                  <a:lnTo>
                    <a:pt x="235" y="3302"/>
                  </a:lnTo>
                  <a:cubicBezTo>
                    <a:pt x="199" y="3302"/>
                    <a:pt x="168" y="3271"/>
                    <a:pt x="168" y="3231"/>
                  </a:cubicBezTo>
                  <a:cubicBezTo>
                    <a:pt x="168" y="3196"/>
                    <a:pt x="199" y="3165"/>
                    <a:pt x="235" y="3165"/>
                  </a:cubicBezTo>
                  <a:close/>
                  <a:moveTo>
                    <a:pt x="1819" y="3587"/>
                  </a:moveTo>
                  <a:cubicBezTo>
                    <a:pt x="1860" y="3587"/>
                    <a:pt x="1891" y="3617"/>
                    <a:pt x="1891" y="3653"/>
                  </a:cubicBezTo>
                  <a:cubicBezTo>
                    <a:pt x="1891" y="3693"/>
                    <a:pt x="1860" y="3724"/>
                    <a:pt x="1819" y="3724"/>
                  </a:cubicBezTo>
                  <a:lnTo>
                    <a:pt x="235" y="3724"/>
                  </a:lnTo>
                  <a:cubicBezTo>
                    <a:pt x="199" y="3724"/>
                    <a:pt x="168" y="3693"/>
                    <a:pt x="168" y="3653"/>
                  </a:cubicBezTo>
                  <a:cubicBezTo>
                    <a:pt x="168" y="3617"/>
                    <a:pt x="199" y="3587"/>
                    <a:pt x="235" y="3587"/>
                  </a:cubicBezTo>
                  <a:close/>
                  <a:moveTo>
                    <a:pt x="1819" y="4007"/>
                  </a:moveTo>
                  <a:cubicBezTo>
                    <a:pt x="1860" y="4007"/>
                    <a:pt x="1891" y="4039"/>
                    <a:pt x="1891" y="4074"/>
                  </a:cubicBezTo>
                  <a:cubicBezTo>
                    <a:pt x="1891" y="4114"/>
                    <a:pt x="1860" y="4140"/>
                    <a:pt x="1819" y="4140"/>
                  </a:cubicBezTo>
                  <a:lnTo>
                    <a:pt x="235" y="4140"/>
                  </a:lnTo>
                  <a:cubicBezTo>
                    <a:pt x="199" y="4140"/>
                    <a:pt x="168" y="4114"/>
                    <a:pt x="168" y="4074"/>
                  </a:cubicBezTo>
                  <a:cubicBezTo>
                    <a:pt x="168" y="4039"/>
                    <a:pt x="199" y="4007"/>
                    <a:pt x="235" y="4007"/>
                  </a:cubicBezTo>
                  <a:close/>
                  <a:moveTo>
                    <a:pt x="1819" y="5019"/>
                  </a:moveTo>
                  <a:cubicBezTo>
                    <a:pt x="1860" y="5019"/>
                    <a:pt x="1891" y="5051"/>
                    <a:pt x="1891" y="5086"/>
                  </a:cubicBezTo>
                  <a:cubicBezTo>
                    <a:pt x="1891" y="5126"/>
                    <a:pt x="1860" y="5152"/>
                    <a:pt x="1819" y="5152"/>
                  </a:cubicBezTo>
                  <a:lnTo>
                    <a:pt x="235" y="5152"/>
                  </a:lnTo>
                  <a:cubicBezTo>
                    <a:pt x="199" y="5152"/>
                    <a:pt x="168" y="5126"/>
                    <a:pt x="168" y="5086"/>
                  </a:cubicBezTo>
                  <a:cubicBezTo>
                    <a:pt x="168" y="5051"/>
                    <a:pt x="199" y="5019"/>
                    <a:pt x="235" y="5019"/>
                  </a:cubicBezTo>
                  <a:close/>
                  <a:moveTo>
                    <a:pt x="1819" y="5441"/>
                  </a:moveTo>
                  <a:cubicBezTo>
                    <a:pt x="1860" y="5441"/>
                    <a:pt x="1891" y="5472"/>
                    <a:pt x="1891" y="5508"/>
                  </a:cubicBezTo>
                  <a:cubicBezTo>
                    <a:pt x="1891" y="5548"/>
                    <a:pt x="1860" y="5574"/>
                    <a:pt x="1819" y="5574"/>
                  </a:cubicBezTo>
                  <a:lnTo>
                    <a:pt x="235" y="5574"/>
                  </a:lnTo>
                  <a:cubicBezTo>
                    <a:pt x="199" y="5574"/>
                    <a:pt x="168" y="5548"/>
                    <a:pt x="168" y="5508"/>
                  </a:cubicBezTo>
                  <a:cubicBezTo>
                    <a:pt x="168" y="5472"/>
                    <a:pt x="199" y="5441"/>
                    <a:pt x="235" y="5441"/>
                  </a:cubicBezTo>
                  <a:close/>
                  <a:moveTo>
                    <a:pt x="1819" y="5863"/>
                  </a:moveTo>
                  <a:cubicBezTo>
                    <a:pt x="1860" y="5863"/>
                    <a:pt x="1891" y="5894"/>
                    <a:pt x="1891" y="5930"/>
                  </a:cubicBezTo>
                  <a:cubicBezTo>
                    <a:pt x="1891" y="5969"/>
                    <a:pt x="1860" y="5996"/>
                    <a:pt x="1819" y="5996"/>
                  </a:cubicBezTo>
                  <a:lnTo>
                    <a:pt x="235" y="5996"/>
                  </a:lnTo>
                  <a:cubicBezTo>
                    <a:pt x="199" y="5996"/>
                    <a:pt x="168" y="5969"/>
                    <a:pt x="168" y="5930"/>
                  </a:cubicBezTo>
                  <a:cubicBezTo>
                    <a:pt x="168" y="5894"/>
                    <a:pt x="199" y="5863"/>
                    <a:pt x="235" y="5863"/>
                  </a:cubicBezTo>
                  <a:close/>
                  <a:moveTo>
                    <a:pt x="1819" y="0"/>
                  </a:moveTo>
                  <a:lnTo>
                    <a:pt x="1819" y="306"/>
                  </a:lnTo>
                  <a:cubicBezTo>
                    <a:pt x="1819" y="435"/>
                    <a:pt x="1713" y="537"/>
                    <a:pt x="1584" y="537"/>
                  </a:cubicBezTo>
                  <a:lnTo>
                    <a:pt x="0" y="537"/>
                  </a:lnTo>
                  <a:lnTo>
                    <a:pt x="0" y="6786"/>
                  </a:lnTo>
                  <a:lnTo>
                    <a:pt x="2423" y="6786"/>
                  </a:lnTo>
                  <a:cubicBezTo>
                    <a:pt x="2463" y="6786"/>
                    <a:pt x="2489" y="6756"/>
                    <a:pt x="2489" y="6719"/>
                  </a:cubicBezTo>
                  <a:lnTo>
                    <a:pt x="2489" y="66"/>
                  </a:lnTo>
                  <a:cubicBezTo>
                    <a:pt x="2489" y="31"/>
                    <a:pt x="2463" y="0"/>
                    <a:pt x="2423" y="0"/>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5"/>
            <p:cNvSpPr/>
            <p:nvPr/>
          </p:nvSpPr>
          <p:spPr>
            <a:xfrm>
              <a:off x="5277786" y="1787439"/>
              <a:ext cx="271045" cy="21708"/>
            </a:xfrm>
            <a:custGeom>
              <a:rect b="b" l="l" r="r" t="t"/>
              <a:pathLst>
                <a:path extrusionOk="0" h="138" w="1723">
                  <a:moveTo>
                    <a:pt x="67" y="0"/>
                  </a:moveTo>
                  <a:cubicBezTo>
                    <a:pt x="31" y="0"/>
                    <a:pt x="0" y="31"/>
                    <a:pt x="0" y="72"/>
                  </a:cubicBezTo>
                  <a:cubicBezTo>
                    <a:pt x="0" y="107"/>
                    <a:pt x="31" y="138"/>
                    <a:pt x="67" y="138"/>
                  </a:cubicBezTo>
                  <a:lnTo>
                    <a:pt x="1651" y="138"/>
                  </a:lnTo>
                  <a:cubicBezTo>
                    <a:pt x="1692" y="138"/>
                    <a:pt x="1723" y="107"/>
                    <a:pt x="1723" y="72"/>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5"/>
            <p:cNvSpPr/>
            <p:nvPr/>
          </p:nvSpPr>
          <p:spPr>
            <a:xfrm>
              <a:off x="5277786" y="1853666"/>
              <a:ext cx="271045" cy="21866"/>
            </a:xfrm>
            <a:custGeom>
              <a:rect b="b" l="l" r="r" t="t"/>
              <a:pathLst>
                <a:path extrusionOk="0" h="139" w="1723">
                  <a:moveTo>
                    <a:pt x="67" y="1"/>
                  </a:moveTo>
                  <a:cubicBezTo>
                    <a:pt x="31" y="1"/>
                    <a:pt x="0" y="32"/>
                    <a:pt x="0" y="72"/>
                  </a:cubicBezTo>
                  <a:cubicBezTo>
                    <a:pt x="0" y="108"/>
                    <a:pt x="31" y="138"/>
                    <a:pt x="67" y="138"/>
                  </a:cubicBezTo>
                  <a:lnTo>
                    <a:pt x="1651" y="138"/>
                  </a:lnTo>
                  <a:cubicBezTo>
                    <a:pt x="1692" y="138"/>
                    <a:pt x="1723" y="108"/>
                    <a:pt x="1723" y="72"/>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5"/>
            <p:cNvSpPr/>
            <p:nvPr/>
          </p:nvSpPr>
          <p:spPr>
            <a:xfrm>
              <a:off x="5277786" y="1920050"/>
              <a:ext cx="271045" cy="21866"/>
            </a:xfrm>
            <a:custGeom>
              <a:rect b="b" l="l" r="r" t="t"/>
              <a:pathLst>
                <a:path extrusionOk="0" h="139" w="1723">
                  <a:moveTo>
                    <a:pt x="67" y="1"/>
                  </a:moveTo>
                  <a:cubicBezTo>
                    <a:pt x="31" y="1"/>
                    <a:pt x="0" y="32"/>
                    <a:pt x="0" y="71"/>
                  </a:cubicBezTo>
                  <a:cubicBezTo>
                    <a:pt x="0" y="107"/>
                    <a:pt x="31" y="138"/>
                    <a:pt x="67" y="138"/>
                  </a:cubicBezTo>
                  <a:lnTo>
                    <a:pt x="1651" y="138"/>
                  </a:lnTo>
                  <a:cubicBezTo>
                    <a:pt x="1692" y="138"/>
                    <a:pt x="1723" y="107"/>
                    <a:pt x="1723" y="71"/>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5"/>
            <p:cNvSpPr/>
            <p:nvPr/>
          </p:nvSpPr>
          <p:spPr>
            <a:xfrm>
              <a:off x="5277786" y="2079247"/>
              <a:ext cx="271045" cy="21866"/>
            </a:xfrm>
            <a:custGeom>
              <a:rect b="b" l="l" r="r" t="t"/>
              <a:pathLst>
                <a:path extrusionOk="0" h="139" w="1723">
                  <a:moveTo>
                    <a:pt x="67" y="1"/>
                  </a:moveTo>
                  <a:cubicBezTo>
                    <a:pt x="31" y="1"/>
                    <a:pt x="0" y="32"/>
                    <a:pt x="0" y="67"/>
                  </a:cubicBezTo>
                  <a:cubicBezTo>
                    <a:pt x="0" y="107"/>
                    <a:pt x="31" y="138"/>
                    <a:pt x="67" y="138"/>
                  </a:cubicBezTo>
                  <a:lnTo>
                    <a:pt x="1651" y="138"/>
                  </a:lnTo>
                  <a:cubicBezTo>
                    <a:pt x="1692" y="138"/>
                    <a:pt x="1723" y="107"/>
                    <a:pt x="1723" y="67"/>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5"/>
            <p:cNvSpPr/>
            <p:nvPr/>
          </p:nvSpPr>
          <p:spPr>
            <a:xfrm>
              <a:off x="5277786" y="2145631"/>
              <a:ext cx="271045" cy="21866"/>
            </a:xfrm>
            <a:custGeom>
              <a:rect b="b" l="l" r="r" t="t"/>
              <a:pathLst>
                <a:path extrusionOk="0" h="139" w="1723">
                  <a:moveTo>
                    <a:pt x="67" y="1"/>
                  </a:moveTo>
                  <a:cubicBezTo>
                    <a:pt x="31" y="1"/>
                    <a:pt x="0" y="31"/>
                    <a:pt x="0" y="67"/>
                  </a:cubicBezTo>
                  <a:cubicBezTo>
                    <a:pt x="0" y="107"/>
                    <a:pt x="31" y="138"/>
                    <a:pt x="67" y="138"/>
                  </a:cubicBezTo>
                  <a:lnTo>
                    <a:pt x="1651" y="138"/>
                  </a:lnTo>
                  <a:cubicBezTo>
                    <a:pt x="1692" y="138"/>
                    <a:pt x="1723" y="107"/>
                    <a:pt x="1723" y="67"/>
                  </a:cubicBezTo>
                  <a:cubicBezTo>
                    <a:pt x="1723" y="31"/>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5"/>
            <p:cNvSpPr/>
            <p:nvPr/>
          </p:nvSpPr>
          <p:spPr>
            <a:xfrm>
              <a:off x="5277786" y="2211858"/>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5"/>
            <p:cNvSpPr/>
            <p:nvPr/>
          </p:nvSpPr>
          <p:spPr>
            <a:xfrm>
              <a:off x="5277786" y="2371054"/>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5"/>
            <p:cNvSpPr/>
            <p:nvPr/>
          </p:nvSpPr>
          <p:spPr>
            <a:xfrm>
              <a:off x="5277786" y="2437439"/>
              <a:ext cx="271045" cy="21079"/>
            </a:xfrm>
            <a:custGeom>
              <a:rect b="b" l="l" r="r" t="t"/>
              <a:pathLst>
                <a:path extrusionOk="0" h="134" w="1723">
                  <a:moveTo>
                    <a:pt x="67" y="0"/>
                  </a:moveTo>
                  <a:cubicBezTo>
                    <a:pt x="31" y="0"/>
                    <a:pt x="0" y="31"/>
                    <a:pt x="0" y="67"/>
                  </a:cubicBezTo>
                  <a:cubicBezTo>
                    <a:pt x="0" y="107"/>
                    <a:pt x="31" y="133"/>
                    <a:pt x="67" y="133"/>
                  </a:cubicBezTo>
                  <a:lnTo>
                    <a:pt x="1651" y="133"/>
                  </a:lnTo>
                  <a:cubicBezTo>
                    <a:pt x="1692" y="133"/>
                    <a:pt x="1723" y="107"/>
                    <a:pt x="1723" y="67"/>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5"/>
            <p:cNvSpPr/>
            <p:nvPr/>
          </p:nvSpPr>
          <p:spPr>
            <a:xfrm>
              <a:off x="5277786" y="2503666"/>
              <a:ext cx="271045" cy="21237"/>
            </a:xfrm>
            <a:custGeom>
              <a:rect b="b" l="l" r="r" t="t"/>
              <a:pathLst>
                <a:path extrusionOk="0" h="135" w="1723">
                  <a:moveTo>
                    <a:pt x="67" y="1"/>
                  </a:moveTo>
                  <a:cubicBezTo>
                    <a:pt x="31" y="1"/>
                    <a:pt x="0" y="32"/>
                    <a:pt x="0" y="68"/>
                  </a:cubicBezTo>
                  <a:cubicBezTo>
                    <a:pt x="0" y="107"/>
                    <a:pt x="31" y="134"/>
                    <a:pt x="67" y="134"/>
                  </a:cubicBezTo>
                  <a:lnTo>
                    <a:pt x="1651" y="134"/>
                  </a:lnTo>
                  <a:cubicBezTo>
                    <a:pt x="1692" y="134"/>
                    <a:pt x="1723" y="107"/>
                    <a:pt x="1723" y="68"/>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5"/>
            <p:cNvSpPr/>
            <p:nvPr/>
          </p:nvSpPr>
          <p:spPr>
            <a:xfrm>
              <a:off x="5251358" y="1330143"/>
              <a:ext cx="286304" cy="335852"/>
            </a:xfrm>
            <a:custGeom>
              <a:rect b="b" l="l" r="r" t="t"/>
              <a:pathLst>
                <a:path extrusionOk="0" h="2135" w="1820">
                  <a:moveTo>
                    <a:pt x="0" y="0"/>
                  </a:moveTo>
                  <a:lnTo>
                    <a:pt x="0" y="346"/>
                  </a:lnTo>
                  <a:cubicBezTo>
                    <a:pt x="199" y="346"/>
                    <a:pt x="355" y="506"/>
                    <a:pt x="355" y="701"/>
                  </a:cubicBezTo>
                  <a:cubicBezTo>
                    <a:pt x="355" y="897"/>
                    <a:pt x="199" y="1057"/>
                    <a:pt x="0" y="1057"/>
                  </a:cubicBezTo>
                  <a:lnTo>
                    <a:pt x="0" y="2135"/>
                  </a:lnTo>
                  <a:lnTo>
                    <a:pt x="1584" y="2135"/>
                  </a:lnTo>
                  <a:cubicBezTo>
                    <a:pt x="1713" y="2135"/>
                    <a:pt x="1819" y="2033"/>
                    <a:pt x="1819" y="1904"/>
                  </a:cubicBezTo>
                  <a:lnTo>
                    <a:pt x="1819" y="1598"/>
                  </a:lnTo>
                  <a:lnTo>
                    <a:pt x="1819" y="1172"/>
                  </a:lnTo>
                  <a:lnTo>
                    <a:pt x="1819" y="932"/>
                  </a:lnTo>
                  <a:cubicBezTo>
                    <a:pt x="1819" y="803"/>
                    <a:pt x="1713" y="697"/>
                    <a:pt x="1584" y="697"/>
                  </a:cubicBezTo>
                  <a:lnTo>
                    <a:pt x="901" y="697"/>
                  </a:lnTo>
                  <a:cubicBezTo>
                    <a:pt x="795" y="697"/>
                    <a:pt x="701" y="625"/>
                    <a:pt x="674" y="524"/>
                  </a:cubicBezTo>
                  <a:cubicBezTo>
                    <a:pt x="599" y="222"/>
                    <a:pt x="324"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5"/>
            <p:cNvSpPr/>
            <p:nvPr/>
          </p:nvSpPr>
          <p:spPr>
            <a:xfrm>
              <a:off x="5814682" y="1700762"/>
              <a:ext cx="82588" cy="879192"/>
            </a:xfrm>
            <a:custGeom>
              <a:rect b="b" l="l" r="r" t="t"/>
              <a:pathLst>
                <a:path extrusionOk="0" h="5589" w="525">
                  <a:moveTo>
                    <a:pt x="0" y="0"/>
                  </a:moveTo>
                  <a:lnTo>
                    <a:pt x="0" y="5589"/>
                  </a:lnTo>
                  <a:lnTo>
                    <a:pt x="524" y="5589"/>
                  </a:lnTo>
                  <a:lnTo>
                    <a:pt x="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5"/>
            <p:cNvSpPr/>
            <p:nvPr/>
          </p:nvSpPr>
          <p:spPr>
            <a:xfrm>
              <a:off x="5814682" y="2579803"/>
              <a:ext cx="82588" cy="88092"/>
            </a:xfrm>
            <a:custGeom>
              <a:rect b="b" l="l" r="r" t="t"/>
              <a:pathLst>
                <a:path extrusionOk="0" h="560" w="525">
                  <a:moveTo>
                    <a:pt x="0" y="1"/>
                  </a:moveTo>
                  <a:lnTo>
                    <a:pt x="0" y="560"/>
                  </a:lnTo>
                  <a:lnTo>
                    <a:pt x="524" y="560"/>
                  </a:lnTo>
                  <a:lnTo>
                    <a:pt x="524" y="1"/>
                  </a:ln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5"/>
            <p:cNvSpPr/>
            <p:nvPr/>
          </p:nvSpPr>
          <p:spPr>
            <a:xfrm>
              <a:off x="5814682" y="2667739"/>
              <a:ext cx="82588" cy="43574"/>
            </a:xfrm>
            <a:custGeom>
              <a:rect b="b" l="l" r="r" t="t"/>
              <a:pathLst>
                <a:path extrusionOk="0" h="277" w="525">
                  <a:moveTo>
                    <a:pt x="0" y="1"/>
                  </a:moveTo>
                  <a:lnTo>
                    <a:pt x="0" y="245"/>
                  </a:lnTo>
                  <a:cubicBezTo>
                    <a:pt x="0" y="263"/>
                    <a:pt x="18" y="277"/>
                    <a:pt x="31" y="277"/>
                  </a:cubicBezTo>
                  <a:lnTo>
                    <a:pt x="493" y="277"/>
                  </a:lnTo>
                  <a:cubicBezTo>
                    <a:pt x="511" y="277"/>
                    <a:pt x="524" y="263"/>
                    <a:pt x="524" y="245"/>
                  </a:cubicBezTo>
                  <a:lnTo>
                    <a:pt x="5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5"/>
            <p:cNvSpPr/>
            <p:nvPr/>
          </p:nvSpPr>
          <p:spPr>
            <a:xfrm>
              <a:off x="5814682" y="1519228"/>
              <a:ext cx="82588" cy="181690"/>
            </a:xfrm>
            <a:custGeom>
              <a:rect b="b" l="l" r="r" t="t"/>
              <a:pathLst>
                <a:path extrusionOk="0" h="1155" w="525">
                  <a:moveTo>
                    <a:pt x="262" y="1"/>
                  </a:moveTo>
                  <a:lnTo>
                    <a:pt x="0" y="1154"/>
                  </a:lnTo>
                  <a:lnTo>
                    <a:pt x="524" y="1154"/>
                  </a:lnTo>
                  <a:lnTo>
                    <a:pt x="262"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5"/>
            <p:cNvSpPr/>
            <p:nvPr/>
          </p:nvSpPr>
          <p:spPr>
            <a:xfrm>
              <a:off x="5841896" y="1519228"/>
              <a:ext cx="28001" cy="62451"/>
            </a:xfrm>
            <a:custGeom>
              <a:rect b="b" l="l" r="r" t="t"/>
              <a:pathLst>
                <a:path extrusionOk="0" h="397" w="178">
                  <a:moveTo>
                    <a:pt x="89" y="1"/>
                  </a:moveTo>
                  <a:lnTo>
                    <a:pt x="1" y="396"/>
                  </a:lnTo>
                  <a:lnTo>
                    <a:pt x="178" y="396"/>
                  </a:lnTo>
                  <a:lnTo>
                    <a:pt x="89" y="1"/>
                  </a:ln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5"/>
            <p:cNvSpPr/>
            <p:nvPr/>
          </p:nvSpPr>
          <p:spPr>
            <a:xfrm>
              <a:off x="5855897" y="1700762"/>
              <a:ext cx="41373" cy="879192"/>
            </a:xfrm>
            <a:custGeom>
              <a:rect b="b" l="l" r="r" t="t"/>
              <a:pathLst>
                <a:path extrusionOk="0" h="5589" w="263">
                  <a:moveTo>
                    <a:pt x="0" y="0"/>
                  </a:moveTo>
                  <a:lnTo>
                    <a:pt x="0" y="5589"/>
                  </a:lnTo>
                  <a:lnTo>
                    <a:pt x="262" y="5589"/>
                  </a:lnTo>
                  <a:lnTo>
                    <a:pt x="2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5"/>
            <p:cNvSpPr/>
            <p:nvPr/>
          </p:nvSpPr>
          <p:spPr>
            <a:xfrm>
              <a:off x="5855897" y="2579803"/>
              <a:ext cx="41373" cy="88092"/>
            </a:xfrm>
            <a:custGeom>
              <a:rect b="b" l="l" r="r" t="t"/>
              <a:pathLst>
                <a:path extrusionOk="0" h="560" w="263">
                  <a:moveTo>
                    <a:pt x="0" y="1"/>
                  </a:moveTo>
                  <a:lnTo>
                    <a:pt x="0" y="560"/>
                  </a:lnTo>
                  <a:lnTo>
                    <a:pt x="262" y="560"/>
                  </a:lnTo>
                  <a:lnTo>
                    <a:pt x="262" y="1"/>
                  </a:ln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5"/>
            <p:cNvSpPr/>
            <p:nvPr/>
          </p:nvSpPr>
          <p:spPr>
            <a:xfrm>
              <a:off x="5855897" y="2667739"/>
              <a:ext cx="41373" cy="43574"/>
            </a:xfrm>
            <a:custGeom>
              <a:rect b="b" l="l" r="r" t="t"/>
              <a:pathLst>
                <a:path extrusionOk="0" h="277" w="263">
                  <a:moveTo>
                    <a:pt x="0" y="1"/>
                  </a:moveTo>
                  <a:lnTo>
                    <a:pt x="0" y="277"/>
                  </a:lnTo>
                  <a:lnTo>
                    <a:pt x="147" y="277"/>
                  </a:lnTo>
                  <a:cubicBezTo>
                    <a:pt x="209" y="277"/>
                    <a:pt x="262" y="223"/>
                    <a:pt x="262" y="156"/>
                  </a:cubicBezTo>
                  <a:lnTo>
                    <a:pt x="2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5"/>
            <p:cNvSpPr/>
            <p:nvPr/>
          </p:nvSpPr>
          <p:spPr>
            <a:xfrm>
              <a:off x="5855897" y="1581522"/>
              <a:ext cx="41373" cy="119396"/>
            </a:xfrm>
            <a:custGeom>
              <a:rect b="b" l="l" r="r" t="t"/>
              <a:pathLst>
                <a:path extrusionOk="0" h="759" w="263">
                  <a:moveTo>
                    <a:pt x="0" y="0"/>
                  </a:moveTo>
                  <a:lnTo>
                    <a:pt x="0" y="758"/>
                  </a:lnTo>
                  <a:lnTo>
                    <a:pt x="262" y="758"/>
                  </a:lnTo>
                  <a:lnTo>
                    <a:pt x="89"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5"/>
            <p:cNvSpPr/>
            <p:nvPr/>
          </p:nvSpPr>
          <p:spPr>
            <a:xfrm>
              <a:off x="5855897" y="1519228"/>
              <a:ext cx="14001" cy="62451"/>
            </a:xfrm>
            <a:custGeom>
              <a:rect b="b" l="l" r="r" t="t"/>
              <a:pathLst>
                <a:path extrusionOk="0" h="397" w="89">
                  <a:moveTo>
                    <a:pt x="0" y="1"/>
                  </a:moveTo>
                  <a:lnTo>
                    <a:pt x="0" y="396"/>
                  </a:lnTo>
                  <a:lnTo>
                    <a:pt x="89" y="396"/>
                  </a:lnTo>
                  <a:lnTo>
                    <a:pt x="0"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05"/>
          <p:cNvGrpSpPr/>
          <p:nvPr/>
        </p:nvGrpSpPr>
        <p:grpSpPr>
          <a:xfrm>
            <a:off x="903926" y="1923406"/>
            <a:ext cx="427753" cy="445235"/>
            <a:chOff x="570700" y="981325"/>
            <a:chExt cx="1224602" cy="1274649"/>
          </a:xfrm>
        </p:grpSpPr>
        <p:sp>
          <p:nvSpPr>
            <p:cNvPr id="1980" name="Google Shape;1980;p105"/>
            <p:cNvSpPr/>
            <p:nvPr/>
          </p:nvSpPr>
          <p:spPr>
            <a:xfrm>
              <a:off x="977618" y="2004039"/>
              <a:ext cx="410766" cy="251934"/>
            </a:xfrm>
            <a:custGeom>
              <a:rect b="b" l="l" r="r" t="t"/>
              <a:pathLst>
                <a:path extrusionOk="0" h="1767" w="2881">
                  <a:moveTo>
                    <a:pt x="1141" y="1"/>
                  </a:moveTo>
                  <a:lnTo>
                    <a:pt x="1141" y="1168"/>
                  </a:lnTo>
                  <a:lnTo>
                    <a:pt x="213" y="1168"/>
                  </a:lnTo>
                  <a:cubicBezTo>
                    <a:pt x="93" y="1168"/>
                    <a:pt x="0" y="1261"/>
                    <a:pt x="0" y="1381"/>
                  </a:cubicBezTo>
                  <a:lnTo>
                    <a:pt x="0" y="1767"/>
                  </a:lnTo>
                  <a:lnTo>
                    <a:pt x="2880" y="1767"/>
                  </a:lnTo>
                  <a:lnTo>
                    <a:pt x="2880" y="1381"/>
                  </a:lnTo>
                  <a:cubicBezTo>
                    <a:pt x="2880" y="1261"/>
                    <a:pt x="2782" y="1168"/>
                    <a:pt x="2667" y="1168"/>
                  </a:cubicBezTo>
                  <a:lnTo>
                    <a:pt x="1740" y="1168"/>
                  </a:lnTo>
                  <a:lnTo>
                    <a:pt x="1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5"/>
            <p:cNvSpPr/>
            <p:nvPr/>
          </p:nvSpPr>
          <p:spPr>
            <a:xfrm>
              <a:off x="570700" y="981468"/>
              <a:ext cx="1224598" cy="1052507"/>
            </a:xfrm>
            <a:custGeom>
              <a:rect b="b" l="l" r="r" t="t"/>
              <a:pathLst>
                <a:path extrusionOk="0" h="7382" w="8589">
                  <a:moveTo>
                    <a:pt x="4293" y="1"/>
                  </a:moveTo>
                  <a:cubicBezTo>
                    <a:pt x="4175" y="1"/>
                    <a:pt x="4057" y="60"/>
                    <a:pt x="3991" y="177"/>
                  </a:cubicBezTo>
                  <a:lnTo>
                    <a:pt x="134" y="6853"/>
                  </a:lnTo>
                  <a:cubicBezTo>
                    <a:pt x="0" y="7088"/>
                    <a:pt x="169" y="7381"/>
                    <a:pt x="439" y="7381"/>
                  </a:cubicBezTo>
                  <a:lnTo>
                    <a:pt x="8149" y="7381"/>
                  </a:lnTo>
                  <a:cubicBezTo>
                    <a:pt x="8420" y="7381"/>
                    <a:pt x="8588" y="7088"/>
                    <a:pt x="8451" y="6853"/>
                  </a:cubicBezTo>
                  <a:lnTo>
                    <a:pt x="4598" y="177"/>
                  </a:lnTo>
                  <a:cubicBezTo>
                    <a:pt x="4529" y="60"/>
                    <a:pt x="4411" y="1"/>
                    <a:pt x="42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5"/>
            <p:cNvSpPr/>
            <p:nvPr/>
          </p:nvSpPr>
          <p:spPr>
            <a:xfrm>
              <a:off x="733952" y="1161829"/>
              <a:ext cx="897383" cy="772057"/>
            </a:xfrm>
            <a:custGeom>
              <a:rect b="b" l="l" r="r" t="t"/>
              <a:pathLst>
                <a:path extrusionOk="0" h="5415" w="6294">
                  <a:moveTo>
                    <a:pt x="3147" y="0"/>
                  </a:moveTo>
                  <a:cubicBezTo>
                    <a:pt x="3076" y="0"/>
                    <a:pt x="3005" y="36"/>
                    <a:pt x="2965" y="106"/>
                  </a:cubicBezTo>
                  <a:lnTo>
                    <a:pt x="85" y="5099"/>
                  </a:lnTo>
                  <a:cubicBezTo>
                    <a:pt x="1" y="5238"/>
                    <a:pt x="103" y="5414"/>
                    <a:pt x="267" y="5414"/>
                  </a:cubicBezTo>
                  <a:lnTo>
                    <a:pt x="6032" y="5414"/>
                  </a:lnTo>
                  <a:cubicBezTo>
                    <a:pt x="6192" y="5414"/>
                    <a:pt x="6294" y="5238"/>
                    <a:pt x="6214" y="5099"/>
                  </a:cubicBezTo>
                  <a:lnTo>
                    <a:pt x="3329" y="106"/>
                  </a:lnTo>
                  <a:cubicBezTo>
                    <a:pt x="3289" y="36"/>
                    <a:pt x="3218" y="0"/>
                    <a:pt x="3147"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5"/>
            <p:cNvSpPr/>
            <p:nvPr/>
          </p:nvSpPr>
          <p:spPr>
            <a:xfrm>
              <a:off x="1132601" y="1411199"/>
              <a:ext cx="100089" cy="273464"/>
            </a:xfrm>
            <a:custGeom>
              <a:rect b="b" l="l" r="r" t="t"/>
              <a:pathLst>
                <a:path extrusionOk="0" h="1918" w="702">
                  <a:moveTo>
                    <a:pt x="89" y="0"/>
                  </a:moveTo>
                  <a:cubicBezTo>
                    <a:pt x="40" y="0"/>
                    <a:pt x="1" y="39"/>
                    <a:pt x="1" y="88"/>
                  </a:cubicBezTo>
                  <a:lnTo>
                    <a:pt x="1" y="1828"/>
                  </a:lnTo>
                  <a:cubicBezTo>
                    <a:pt x="1" y="1877"/>
                    <a:pt x="40" y="1917"/>
                    <a:pt x="89" y="1917"/>
                  </a:cubicBezTo>
                  <a:lnTo>
                    <a:pt x="613" y="1917"/>
                  </a:lnTo>
                  <a:cubicBezTo>
                    <a:pt x="662" y="1917"/>
                    <a:pt x="702" y="1877"/>
                    <a:pt x="702" y="1828"/>
                  </a:cubicBezTo>
                  <a:lnTo>
                    <a:pt x="702" y="88"/>
                  </a:lnTo>
                  <a:cubicBezTo>
                    <a:pt x="702" y="39"/>
                    <a:pt x="662" y="0"/>
                    <a:pt x="613"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5"/>
            <p:cNvSpPr/>
            <p:nvPr/>
          </p:nvSpPr>
          <p:spPr>
            <a:xfrm>
              <a:off x="1132601" y="1721164"/>
              <a:ext cx="100660" cy="100232"/>
            </a:xfrm>
            <a:custGeom>
              <a:rect b="b" l="l" r="r" t="t"/>
              <a:pathLst>
                <a:path extrusionOk="0" h="703" w="706">
                  <a:moveTo>
                    <a:pt x="355" y="0"/>
                  </a:moveTo>
                  <a:cubicBezTo>
                    <a:pt x="160" y="0"/>
                    <a:pt x="1" y="156"/>
                    <a:pt x="1" y="351"/>
                  </a:cubicBezTo>
                  <a:cubicBezTo>
                    <a:pt x="1" y="547"/>
                    <a:pt x="160" y="702"/>
                    <a:pt x="355" y="702"/>
                  </a:cubicBezTo>
                  <a:cubicBezTo>
                    <a:pt x="546" y="702"/>
                    <a:pt x="706" y="547"/>
                    <a:pt x="706" y="351"/>
                  </a:cubicBezTo>
                  <a:cubicBezTo>
                    <a:pt x="706" y="156"/>
                    <a:pt x="546" y="0"/>
                    <a:pt x="35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5"/>
            <p:cNvSpPr/>
            <p:nvPr/>
          </p:nvSpPr>
          <p:spPr>
            <a:xfrm>
              <a:off x="1183216" y="2033838"/>
              <a:ext cx="205169" cy="222136"/>
            </a:xfrm>
            <a:custGeom>
              <a:rect b="b" l="l" r="r" t="t"/>
              <a:pathLst>
                <a:path extrusionOk="0" h="1558" w="1439">
                  <a:moveTo>
                    <a:pt x="0" y="0"/>
                  </a:moveTo>
                  <a:lnTo>
                    <a:pt x="0" y="1558"/>
                  </a:lnTo>
                  <a:lnTo>
                    <a:pt x="1438" y="1558"/>
                  </a:lnTo>
                  <a:lnTo>
                    <a:pt x="1438" y="1172"/>
                  </a:lnTo>
                  <a:cubicBezTo>
                    <a:pt x="1438" y="1052"/>
                    <a:pt x="1340" y="959"/>
                    <a:pt x="1225" y="959"/>
                  </a:cubicBezTo>
                  <a:lnTo>
                    <a:pt x="298" y="959"/>
                  </a:lnTo>
                  <a:lnTo>
                    <a:pt x="2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5"/>
            <p:cNvSpPr/>
            <p:nvPr/>
          </p:nvSpPr>
          <p:spPr>
            <a:xfrm>
              <a:off x="1183216" y="981325"/>
              <a:ext cx="612085" cy="1052650"/>
            </a:xfrm>
            <a:custGeom>
              <a:rect b="b" l="l" r="r" t="t"/>
              <a:pathLst>
                <a:path extrusionOk="0" h="7383" w="4293">
                  <a:moveTo>
                    <a:pt x="0" y="0"/>
                  </a:moveTo>
                  <a:lnTo>
                    <a:pt x="0" y="1266"/>
                  </a:lnTo>
                  <a:cubicBezTo>
                    <a:pt x="68" y="1266"/>
                    <a:pt x="138" y="1301"/>
                    <a:pt x="178" y="1372"/>
                  </a:cubicBezTo>
                  <a:lnTo>
                    <a:pt x="3063" y="6365"/>
                  </a:lnTo>
                  <a:cubicBezTo>
                    <a:pt x="3143" y="6504"/>
                    <a:pt x="3041" y="6680"/>
                    <a:pt x="2881" y="6680"/>
                  </a:cubicBezTo>
                  <a:lnTo>
                    <a:pt x="0" y="6680"/>
                  </a:lnTo>
                  <a:lnTo>
                    <a:pt x="0" y="7382"/>
                  </a:lnTo>
                  <a:lnTo>
                    <a:pt x="3853" y="7382"/>
                  </a:lnTo>
                  <a:cubicBezTo>
                    <a:pt x="4124" y="7382"/>
                    <a:pt x="4292" y="7089"/>
                    <a:pt x="4155" y="6854"/>
                  </a:cubicBezTo>
                  <a:lnTo>
                    <a:pt x="302" y="178"/>
                  </a:lnTo>
                  <a:cubicBezTo>
                    <a:pt x="236" y="63"/>
                    <a:pt x="115"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5"/>
            <p:cNvSpPr/>
            <p:nvPr/>
          </p:nvSpPr>
          <p:spPr>
            <a:xfrm>
              <a:off x="1183216" y="1161687"/>
              <a:ext cx="448121" cy="772200"/>
            </a:xfrm>
            <a:custGeom>
              <a:rect b="b" l="l" r="r" t="t"/>
              <a:pathLst>
                <a:path extrusionOk="0" h="5416" w="3143">
                  <a:moveTo>
                    <a:pt x="0" y="1"/>
                  </a:moveTo>
                  <a:lnTo>
                    <a:pt x="0" y="1750"/>
                  </a:lnTo>
                  <a:cubicBezTo>
                    <a:pt x="191" y="1750"/>
                    <a:pt x="347" y="1904"/>
                    <a:pt x="347" y="2100"/>
                  </a:cubicBezTo>
                  <a:lnTo>
                    <a:pt x="347" y="3316"/>
                  </a:lnTo>
                  <a:cubicBezTo>
                    <a:pt x="347" y="3508"/>
                    <a:pt x="191" y="3667"/>
                    <a:pt x="0" y="3667"/>
                  </a:cubicBezTo>
                  <a:lnTo>
                    <a:pt x="0" y="3924"/>
                  </a:lnTo>
                  <a:cubicBezTo>
                    <a:pt x="191" y="3924"/>
                    <a:pt x="351" y="4080"/>
                    <a:pt x="351" y="4275"/>
                  </a:cubicBezTo>
                  <a:cubicBezTo>
                    <a:pt x="351" y="4471"/>
                    <a:pt x="191" y="4626"/>
                    <a:pt x="0" y="4626"/>
                  </a:cubicBezTo>
                  <a:lnTo>
                    <a:pt x="0" y="5415"/>
                  </a:lnTo>
                  <a:lnTo>
                    <a:pt x="2881" y="5415"/>
                  </a:lnTo>
                  <a:cubicBezTo>
                    <a:pt x="3041" y="5415"/>
                    <a:pt x="3143" y="5239"/>
                    <a:pt x="3063" y="5100"/>
                  </a:cubicBezTo>
                  <a:lnTo>
                    <a:pt x="178" y="107"/>
                  </a:lnTo>
                  <a:cubicBezTo>
                    <a:pt x="138" y="36"/>
                    <a:pt x="68" y="1"/>
                    <a:pt x="0" y="1"/>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5"/>
            <p:cNvSpPr/>
            <p:nvPr/>
          </p:nvSpPr>
          <p:spPr>
            <a:xfrm>
              <a:off x="1183216" y="1411199"/>
              <a:ext cx="49474" cy="273464"/>
            </a:xfrm>
            <a:custGeom>
              <a:rect b="b" l="l" r="r" t="t"/>
              <a:pathLst>
                <a:path extrusionOk="0" h="1918" w="347">
                  <a:moveTo>
                    <a:pt x="0" y="0"/>
                  </a:moveTo>
                  <a:lnTo>
                    <a:pt x="0" y="1917"/>
                  </a:lnTo>
                  <a:cubicBezTo>
                    <a:pt x="191" y="1917"/>
                    <a:pt x="347" y="1758"/>
                    <a:pt x="347" y="1566"/>
                  </a:cubicBezTo>
                  <a:lnTo>
                    <a:pt x="347" y="350"/>
                  </a:lnTo>
                  <a:cubicBezTo>
                    <a:pt x="347" y="154"/>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5"/>
            <p:cNvSpPr/>
            <p:nvPr/>
          </p:nvSpPr>
          <p:spPr>
            <a:xfrm>
              <a:off x="1183216" y="1721164"/>
              <a:ext cx="50045" cy="100232"/>
            </a:xfrm>
            <a:custGeom>
              <a:rect b="b" l="l" r="r" t="t"/>
              <a:pathLst>
                <a:path extrusionOk="0" h="703" w="351">
                  <a:moveTo>
                    <a:pt x="0" y="0"/>
                  </a:moveTo>
                  <a:lnTo>
                    <a:pt x="0" y="702"/>
                  </a:lnTo>
                  <a:cubicBezTo>
                    <a:pt x="191" y="702"/>
                    <a:pt x="351" y="547"/>
                    <a:pt x="351" y="351"/>
                  </a:cubicBezTo>
                  <a:cubicBezTo>
                    <a:pt x="351" y="156"/>
                    <a:pt x="191" y="0"/>
                    <a:pt x="0"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grpSp>
        <p:nvGrpSpPr>
          <p:cNvPr id="1994" name="Google Shape;1994;p106"/>
          <p:cNvGrpSpPr/>
          <p:nvPr/>
        </p:nvGrpSpPr>
        <p:grpSpPr>
          <a:xfrm>
            <a:off x="4116886" y="-147566"/>
            <a:ext cx="5493455" cy="5645342"/>
            <a:chOff x="4116886" y="-147566"/>
            <a:chExt cx="5493455" cy="5645342"/>
          </a:xfrm>
        </p:grpSpPr>
        <p:grpSp>
          <p:nvGrpSpPr>
            <p:cNvPr id="1995" name="Google Shape;1995;p106"/>
            <p:cNvGrpSpPr/>
            <p:nvPr/>
          </p:nvGrpSpPr>
          <p:grpSpPr>
            <a:xfrm rot="-1799968">
              <a:off x="4928804" y="532822"/>
              <a:ext cx="3869619" cy="4284566"/>
              <a:chOff x="5182500" y="425425"/>
              <a:chExt cx="1763700" cy="1952825"/>
            </a:xfrm>
          </p:grpSpPr>
          <p:sp>
            <p:nvSpPr>
              <p:cNvPr id="1996" name="Google Shape;1996;p106"/>
              <p:cNvSpPr/>
              <p:nvPr/>
            </p:nvSpPr>
            <p:spPr>
              <a:xfrm>
                <a:off x="5182500" y="1378775"/>
                <a:ext cx="1763700" cy="37975"/>
              </a:xfrm>
              <a:custGeom>
                <a:rect b="b" l="l" r="r" t="t"/>
                <a:pathLst>
                  <a:path extrusionOk="0" h="1519" w="70548">
                    <a:moveTo>
                      <a:pt x="0" y="1"/>
                    </a:moveTo>
                    <a:lnTo>
                      <a:pt x="0" y="1519"/>
                    </a:lnTo>
                    <a:lnTo>
                      <a:pt x="70548" y="1519"/>
                    </a:lnTo>
                    <a:lnTo>
                      <a:pt x="705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6"/>
              <p:cNvSpPr/>
              <p:nvPr/>
            </p:nvSpPr>
            <p:spPr>
              <a:xfrm>
                <a:off x="6368200"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6"/>
              <p:cNvSpPr/>
              <p:nvPr/>
            </p:nvSpPr>
            <p:spPr>
              <a:xfrm>
                <a:off x="5722425" y="425425"/>
                <a:ext cx="37975" cy="1944575"/>
              </a:xfrm>
              <a:custGeom>
                <a:rect b="b" l="l" r="r" t="t"/>
                <a:pathLst>
                  <a:path extrusionOk="0" h="77783" w="1519">
                    <a:moveTo>
                      <a:pt x="0" y="0"/>
                    </a:moveTo>
                    <a:lnTo>
                      <a:pt x="0" y="77783"/>
                    </a:lnTo>
                    <a:lnTo>
                      <a:pt x="1518" y="77783"/>
                    </a:lnTo>
                    <a:lnTo>
                      <a:pt x="15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6"/>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6"/>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6"/>
              <p:cNvSpPr/>
              <p:nvPr/>
            </p:nvSpPr>
            <p:spPr>
              <a:xfrm>
                <a:off x="5528125" y="1219250"/>
                <a:ext cx="34325" cy="63150"/>
              </a:xfrm>
              <a:custGeom>
                <a:rect b="b" l="l" r="r" t="t"/>
                <a:pathLst>
                  <a:path extrusionOk="0" h="2526" w="1373">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6"/>
              <p:cNvSpPr/>
              <p:nvPr/>
            </p:nvSpPr>
            <p:spPr>
              <a:xfrm>
                <a:off x="5329175" y="1219250"/>
                <a:ext cx="34325" cy="63150"/>
              </a:xfrm>
              <a:custGeom>
                <a:rect b="b" l="l" r="r" t="t"/>
                <a:pathLst>
                  <a:path extrusionOk="0" h="2526" w="1373">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6"/>
              <p:cNvSpPr/>
              <p:nvPr/>
            </p:nvSpPr>
            <p:spPr>
              <a:xfrm>
                <a:off x="5602475" y="994525"/>
                <a:ext cx="47500" cy="141275"/>
              </a:xfrm>
              <a:custGeom>
                <a:rect b="b" l="l" r="r" t="t"/>
                <a:pathLst>
                  <a:path extrusionOk="0" h="5651" w="190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6"/>
              <p:cNvSpPr/>
              <p:nvPr/>
            </p:nvSpPr>
            <p:spPr>
              <a:xfrm>
                <a:off x="5602475" y="681200"/>
                <a:ext cx="47500" cy="141175"/>
              </a:xfrm>
              <a:custGeom>
                <a:rect b="b" l="l" r="r" t="t"/>
                <a:pathLst>
                  <a:path extrusionOk="0" h="5647" w="190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6"/>
              <p:cNvSpPr/>
              <p:nvPr/>
            </p:nvSpPr>
            <p:spPr>
              <a:xfrm>
                <a:off x="5241625" y="994525"/>
                <a:ext cx="47525" cy="141275"/>
              </a:xfrm>
              <a:custGeom>
                <a:rect b="b" l="l" r="r" t="t"/>
                <a:pathLst>
                  <a:path extrusionOk="0" h="5651" w="1901">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6"/>
              <p:cNvSpPr/>
              <p:nvPr/>
            </p:nvSpPr>
            <p:spPr>
              <a:xfrm>
                <a:off x="5241625" y="681200"/>
                <a:ext cx="47525" cy="141175"/>
              </a:xfrm>
              <a:custGeom>
                <a:rect b="b" l="l" r="r" t="t"/>
                <a:pathLst>
                  <a:path extrusionOk="0" h="5647" w="1901">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6"/>
              <p:cNvSpPr/>
              <p:nvPr/>
            </p:nvSpPr>
            <p:spPr>
              <a:xfrm>
                <a:off x="5257500" y="510200"/>
                <a:ext cx="376725" cy="753425"/>
              </a:xfrm>
              <a:custGeom>
                <a:rect b="b" l="l" r="r" t="t"/>
                <a:pathLst>
                  <a:path extrusionOk="0" h="30137" w="15069">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6"/>
              <p:cNvSpPr/>
              <p:nvPr/>
            </p:nvSpPr>
            <p:spPr>
              <a:xfrm>
                <a:off x="5310200" y="525525"/>
                <a:ext cx="271200" cy="187875"/>
              </a:xfrm>
              <a:custGeom>
                <a:rect b="b" l="l" r="r" t="t"/>
                <a:pathLst>
                  <a:path extrusionOk="0" h="7515" w="10848">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6"/>
              <p:cNvSpPr/>
              <p:nvPr/>
            </p:nvSpPr>
            <p:spPr>
              <a:xfrm>
                <a:off x="5359025" y="579450"/>
                <a:ext cx="173675" cy="336800"/>
              </a:xfrm>
              <a:custGeom>
                <a:rect b="b" l="l" r="r" t="t"/>
                <a:pathLst>
                  <a:path extrusionOk="0" h="13472" w="6947">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6"/>
              <p:cNvSpPr/>
              <p:nvPr/>
            </p:nvSpPr>
            <p:spPr>
              <a:xfrm>
                <a:off x="5308100" y="687975"/>
                <a:ext cx="275400" cy="475025"/>
              </a:xfrm>
              <a:custGeom>
                <a:rect b="b" l="l" r="r" t="t"/>
                <a:pathLst>
                  <a:path extrusionOk="0" h="19001" w="11016">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6"/>
              <p:cNvSpPr/>
              <p:nvPr/>
            </p:nvSpPr>
            <p:spPr>
              <a:xfrm>
                <a:off x="5269025" y="673675"/>
                <a:ext cx="114450" cy="184850"/>
              </a:xfrm>
              <a:custGeom>
                <a:rect b="b" l="l" r="r" t="t"/>
                <a:pathLst>
                  <a:path extrusionOk="0" h="7394" w="4578">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6"/>
              <p:cNvSpPr/>
              <p:nvPr/>
            </p:nvSpPr>
            <p:spPr>
              <a:xfrm>
                <a:off x="5292225" y="1089975"/>
                <a:ext cx="75700" cy="87250"/>
              </a:xfrm>
              <a:custGeom>
                <a:rect b="b" l="l" r="r" t="t"/>
                <a:pathLst>
                  <a:path extrusionOk="0" h="3490" w="3028">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6"/>
              <p:cNvSpPr/>
              <p:nvPr/>
            </p:nvSpPr>
            <p:spPr>
              <a:xfrm>
                <a:off x="5275800" y="863175"/>
                <a:ext cx="85450" cy="19100"/>
              </a:xfrm>
              <a:custGeom>
                <a:rect b="b" l="l" r="r" t="t"/>
                <a:pathLst>
                  <a:path extrusionOk="0" h="764" w="3418">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6"/>
              <p:cNvSpPr/>
              <p:nvPr/>
            </p:nvSpPr>
            <p:spPr>
              <a:xfrm>
                <a:off x="5275800" y="960575"/>
                <a:ext cx="92575" cy="19025"/>
              </a:xfrm>
              <a:custGeom>
                <a:rect b="b" l="l" r="r" t="t"/>
                <a:pathLst>
                  <a:path extrusionOk="0" h="761" w="3703">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6"/>
              <p:cNvSpPr/>
              <p:nvPr/>
            </p:nvSpPr>
            <p:spPr>
              <a:xfrm>
                <a:off x="5275800" y="1054900"/>
                <a:ext cx="92575" cy="19000"/>
              </a:xfrm>
              <a:custGeom>
                <a:rect b="b" l="l" r="r" t="t"/>
                <a:pathLst>
                  <a:path extrusionOk="0" h="760" w="3703">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6"/>
              <p:cNvSpPr/>
              <p:nvPr/>
            </p:nvSpPr>
            <p:spPr>
              <a:xfrm>
                <a:off x="5508150" y="673675"/>
                <a:ext cx="114525" cy="184850"/>
              </a:xfrm>
              <a:custGeom>
                <a:rect b="b" l="l" r="r" t="t"/>
                <a:pathLst>
                  <a:path extrusionOk="0" h="7394" w="4581">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6"/>
              <p:cNvSpPr/>
              <p:nvPr/>
            </p:nvSpPr>
            <p:spPr>
              <a:xfrm>
                <a:off x="5523800" y="1089975"/>
                <a:ext cx="75700" cy="87250"/>
              </a:xfrm>
              <a:custGeom>
                <a:rect b="b" l="l" r="r" t="t"/>
                <a:pathLst>
                  <a:path extrusionOk="0" h="3490" w="3028">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6"/>
              <p:cNvSpPr/>
              <p:nvPr/>
            </p:nvSpPr>
            <p:spPr>
              <a:xfrm>
                <a:off x="5530475" y="863175"/>
                <a:ext cx="85450" cy="19100"/>
              </a:xfrm>
              <a:custGeom>
                <a:rect b="b" l="l" r="r" t="t"/>
                <a:pathLst>
                  <a:path extrusionOk="0" h="764" w="3418">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6"/>
              <p:cNvSpPr/>
              <p:nvPr/>
            </p:nvSpPr>
            <p:spPr>
              <a:xfrm>
                <a:off x="5523250" y="960575"/>
                <a:ext cx="92675" cy="19025"/>
              </a:xfrm>
              <a:custGeom>
                <a:rect b="b" l="l" r="r" t="t"/>
                <a:pathLst>
                  <a:path extrusionOk="0" h="761" w="3707">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6"/>
              <p:cNvSpPr/>
              <p:nvPr/>
            </p:nvSpPr>
            <p:spPr>
              <a:xfrm>
                <a:off x="5523250" y="1054900"/>
                <a:ext cx="92675" cy="19000"/>
              </a:xfrm>
              <a:custGeom>
                <a:rect b="b" l="l" r="r" t="t"/>
                <a:pathLst>
                  <a:path extrusionOk="0" h="760" w="3707">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6"/>
              <p:cNvSpPr/>
              <p:nvPr/>
            </p:nvSpPr>
            <p:spPr>
              <a:xfrm>
                <a:off x="5336600" y="788825"/>
                <a:ext cx="218525" cy="335550"/>
              </a:xfrm>
              <a:custGeom>
                <a:rect b="b" l="l" r="r" t="t"/>
                <a:pathLst>
                  <a:path extrusionOk="0" h="13422" w="8741">
                    <a:moveTo>
                      <a:pt x="0" y="0"/>
                    </a:moveTo>
                    <a:lnTo>
                      <a:pt x="0" y="13422"/>
                    </a:lnTo>
                    <a:lnTo>
                      <a:pt x="8740" y="13422"/>
                    </a:lnTo>
                    <a:lnTo>
                      <a:pt x="8740" y="0"/>
                    </a:lnTo>
                    <a:close/>
                  </a:path>
                </a:pathLst>
              </a:custGeom>
              <a:solidFill>
                <a:srgbClr val="C659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6"/>
              <p:cNvSpPr/>
              <p:nvPr/>
            </p:nvSpPr>
            <p:spPr>
              <a:xfrm>
                <a:off x="5358450" y="822350"/>
                <a:ext cx="174800" cy="268525"/>
              </a:xfrm>
              <a:custGeom>
                <a:rect b="b" l="l" r="r" t="t"/>
                <a:pathLst>
                  <a:path extrusionOk="0" h="10741" w="6992">
                    <a:moveTo>
                      <a:pt x="1" y="0"/>
                    </a:moveTo>
                    <a:lnTo>
                      <a:pt x="1" y="10741"/>
                    </a:lnTo>
                    <a:lnTo>
                      <a:pt x="6992" y="10741"/>
                    </a:lnTo>
                    <a:lnTo>
                      <a:pt x="6992" y="0"/>
                    </a:lnTo>
                    <a:close/>
                  </a:path>
                </a:pathLst>
              </a:custGeom>
              <a:solidFill>
                <a:srgbClr val="D07C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6"/>
              <p:cNvSpPr/>
              <p:nvPr/>
            </p:nvSpPr>
            <p:spPr>
              <a:xfrm>
                <a:off x="5343700" y="700350"/>
                <a:ext cx="84700" cy="26825"/>
              </a:xfrm>
              <a:custGeom>
                <a:rect b="b" l="l" r="r" t="t"/>
                <a:pathLst>
                  <a:path extrusionOk="0" h="1073" w="3388">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6"/>
              <p:cNvSpPr/>
              <p:nvPr/>
            </p:nvSpPr>
            <p:spPr>
              <a:xfrm>
                <a:off x="5246400" y="745125"/>
                <a:ext cx="47500" cy="47500"/>
              </a:xfrm>
              <a:custGeom>
                <a:rect b="b" l="l" r="r" t="t"/>
                <a:pathLst>
                  <a:path extrusionOk="0" h="1900" w="1900">
                    <a:moveTo>
                      <a:pt x="1900" y="0"/>
                    </a:moveTo>
                    <a:lnTo>
                      <a:pt x="1" y="1385"/>
                    </a:lnTo>
                    <a:lnTo>
                      <a:pt x="1" y="1899"/>
                    </a:lnTo>
                    <a:lnTo>
                      <a:pt x="1900" y="1735"/>
                    </a:lnTo>
                    <a:lnTo>
                      <a:pt x="190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6"/>
              <p:cNvSpPr/>
              <p:nvPr/>
            </p:nvSpPr>
            <p:spPr>
              <a:xfrm>
                <a:off x="5597825" y="745125"/>
                <a:ext cx="47500" cy="47500"/>
              </a:xfrm>
              <a:custGeom>
                <a:rect b="b" l="l" r="r" t="t"/>
                <a:pathLst>
                  <a:path extrusionOk="0" h="1900" w="1900">
                    <a:moveTo>
                      <a:pt x="0" y="0"/>
                    </a:moveTo>
                    <a:lnTo>
                      <a:pt x="0" y="1735"/>
                    </a:lnTo>
                    <a:lnTo>
                      <a:pt x="1899" y="1899"/>
                    </a:lnTo>
                    <a:lnTo>
                      <a:pt x="1899" y="1385"/>
                    </a:lnTo>
                    <a:lnTo>
                      <a:pt x="0" y="0"/>
                    </a:lnTo>
                    <a:close/>
                  </a:path>
                </a:pathLst>
              </a:custGeom>
              <a:solidFill>
                <a:srgbClr val="9645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06"/>
              <p:cNvSpPr/>
              <p:nvPr/>
            </p:nvSpPr>
            <p:spPr>
              <a:xfrm>
                <a:off x="5275250" y="818100"/>
                <a:ext cx="13450" cy="315500"/>
              </a:xfrm>
              <a:custGeom>
                <a:rect b="b" l="l" r="r" t="t"/>
                <a:pathLst>
                  <a:path extrusionOk="0" h="12620" w="538">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6"/>
              <p:cNvSpPr/>
              <p:nvPr/>
            </p:nvSpPr>
            <p:spPr>
              <a:xfrm>
                <a:off x="5275800" y="863175"/>
                <a:ext cx="12900" cy="19100"/>
              </a:xfrm>
              <a:custGeom>
                <a:rect b="b" l="l" r="r" t="t"/>
                <a:pathLst>
                  <a:path extrusionOk="0" h="764" w="516">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6"/>
              <p:cNvSpPr/>
              <p:nvPr/>
            </p:nvSpPr>
            <p:spPr>
              <a:xfrm>
                <a:off x="5275800" y="960575"/>
                <a:ext cx="12900" cy="19025"/>
              </a:xfrm>
              <a:custGeom>
                <a:rect b="b" l="l" r="r" t="t"/>
                <a:pathLst>
                  <a:path extrusionOk="0" h="761" w="516">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06"/>
              <p:cNvSpPr/>
              <p:nvPr/>
            </p:nvSpPr>
            <p:spPr>
              <a:xfrm>
                <a:off x="5275800" y="1054900"/>
                <a:ext cx="12900" cy="19000"/>
              </a:xfrm>
              <a:custGeom>
                <a:rect b="b" l="l" r="r" t="t"/>
                <a:pathLst>
                  <a:path extrusionOk="0" h="760" w="516">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06"/>
              <p:cNvSpPr/>
              <p:nvPr/>
            </p:nvSpPr>
            <p:spPr>
              <a:xfrm>
                <a:off x="5602900" y="818100"/>
                <a:ext cx="13475" cy="315500"/>
              </a:xfrm>
              <a:custGeom>
                <a:rect b="b" l="l" r="r" t="t"/>
                <a:pathLst>
                  <a:path extrusionOk="0" h="12620" w="539">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6"/>
              <p:cNvSpPr/>
              <p:nvPr/>
            </p:nvSpPr>
            <p:spPr>
              <a:xfrm>
                <a:off x="5602900" y="863175"/>
                <a:ext cx="13025" cy="19100"/>
              </a:xfrm>
              <a:custGeom>
                <a:rect b="b" l="l" r="r" t="t"/>
                <a:pathLst>
                  <a:path extrusionOk="0" h="764" w="521">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06"/>
              <p:cNvSpPr/>
              <p:nvPr/>
            </p:nvSpPr>
            <p:spPr>
              <a:xfrm>
                <a:off x="5602900" y="960575"/>
                <a:ext cx="13025" cy="19025"/>
              </a:xfrm>
              <a:custGeom>
                <a:rect b="b" l="l" r="r" t="t"/>
                <a:pathLst>
                  <a:path extrusionOk="0" h="761" w="521">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6"/>
              <p:cNvSpPr/>
              <p:nvPr/>
            </p:nvSpPr>
            <p:spPr>
              <a:xfrm>
                <a:off x="5602900" y="1054900"/>
                <a:ext cx="13025" cy="19000"/>
              </a:xfrm>
              <a:custGeom>
                <a:rect b="b" l="l" r="r" t="t"/>
                <a:pathLst>
                  <a:path extrusionOk="0" h="760" w="521">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06"/>
              <p:cNvSpPr/>
              <p:nvPr/>
            </p:nvSpPr>
            <p:spPr>
              <a:xfrm>
                <a:off x="5277700" y="510750"/>
                <a:ext cx="71350" cy="56000"/>
              </a:xfrm>
              <a:custGeom>
                <a:rect b="b" l="l" r="r" t="t"/>
                <a:pathLst>
                  <a:path extrusionOk="0" h="2240" w="2854">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06"/>
              <p:cNvSpPr/>
              <p:nvPr/>
            </p:nvSpPr>
            <p:spPr>
              <a:xfrm>
                <a:off x="5289775" y="523375"/>
                <a:ext cx="39300" cy="30775"/>
              </a:xfrm>
              <a:custGeom>
                <a:rect b="b" l="l" r="r" t="t"/>
                <a:pathLst>
                  <a:path extrusionOk="0" h="1231" w="1572">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06"/>
              <p:cNvSpPr/>
              <p:nvPr/>
            </p:nvSpPr>
            <p:spPr>
              <a:xfrm>
                <a:off x="5542550" y="510750"/>
                <a:ext cx="71375" cy="56000"/>
              </a:xfrm>
              <a:custGeom>
                <a:rect b="b" l="l" r="r" t="t"/>
                <a:pathLst>
                  <a:path extrusionOk="0" h="2240" w="2855">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6"/>
              <p:cNvSpPr/>
              <p:nvPr/>
            </p:nvSpPr>
            <p:spPr>
              <a:xfrm>
                <a:off x="5562625" y="523375"/>
                <a:ext cx="39200" cy="30775"/>
              </a:xfrm>
              <a:custGeom>
                <a:rect b="b" l="l" r="r" t="t"/>
                <a:pathLst>
                  <a:path extrusionOk="0" h="1231" w="1568">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6"/>
              <p:cNvSpPr/>
              <p:nvPr/>
            </p:nvSpPr>
            <p:spPr>
              <a:xfrm>
                <a:off x="6162925" y="2271700"/>
                <a:ext cx="28875" cy="50475"/>
              </a:xfrm>
              <a:custGeom>
                <a:rect b="b" l="l" r="r" t="t"/>
                <a:pathLst>
                  <a:path extrusionOk="0" h="2019" w="1155">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6"/>
              <p:cNvSpPr/>
              <p:nvPr/>
            </p:nvSpPr>
            <p:spPr>
              <a:xfrm>
                <a:off x="5936900" y="2271700"/>
                <a:ext cx="28750" cy="50475"/>
              </a:xfrm>
              <a:custGeom>
                <a:rect b="b" l="l" r="r" t="t"/>
                <a:pathLst>
                  <a:path extrusionOk="0" h="2019" w="115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6"/>
              <p:cNvSpPr/>
              <p:nvPr/>
            </p:nvSpPr>
            <p:spPr>
              <a:xfrm>
                <a:off x="6229625" y="2039675"/>
                <a:ext cx="39725" cy="147150"/>
              </a:xfrm>
              <a:custGeom>
                <a:rect b="b" l="l" r="r" t="t"/>
                <a:pathLst>
                  <a:path extrusionOk="0" h="5886" w="1589">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6"/>
              <p:cNvSpPr/>
              <p:nvPr/>
            </p:nvSpPr>
            <p:spPr>
              <a:xfrm>
                <a:off x="6229625" y="1654975"/>
                <a:ext cx="39725" cy="147250"/>
              </a:xfrm>
              <a:custGeom>
                <a:rect b="b" l="l" r="r" t="t"/>
                <a:pathLst>
                  <a:path extrusionOk="0" h="5890" w="1589">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6"/>
              <p:cNvSpPr/>
              <p:nvPr/>
            </p:nvSpPr>
            <p:spPr>
              <a:xfrm>
                <a:off x="5859225" y="2039675"/>
                <a:ext cx="39850" cy="147150"/>
              </a:xfrm>
              <a:custGeom>
                <a:rect b="b" l="l" r="r" t="t"/>
                <a:pathLst>
                  <a:path extrusionOk="0" h="5886" w="1594">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6"/>
              <p:cNvSpPr/>
              <p:nvPr/>
            </p:nvSpPr>
            <p:spPr>
              <a:xfrm>
                <a:off x="5859225" y="1654975"/>
                <a:ext cx="39850" cy="147250"/>
              </a:xfrm>
              <a:custGeom>
                <a:rect b="b" l="l" r="r" t="t"/>
                <a:pathLst>
                  <a:path extrusionOk="0" h="5890" w="1594">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6"/>
              <p:cNvSpPr/>
              <p:nvPr/>
            </p:nvSpPr>
            <p:spPr>
              <a:xfrm>
                <a:off x="5872000" y="1481875"/>
                <a:ext cx="384600" cy="823450"/>
              </a:xfrm>
              <a:custGeom>
                <a:rect b="b" l="l" r="r" t="t"/>
                <a:pathLst>
                  <a:path extrusionOk="0" h="32938" w="15384">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6"/>
              <p:cNvSpPr/>
              <p:nvPr/>
            </p:nvSpPr>
            <p:spPr>
              <a:xfrm>
                <a:off x="5936325" y="1492750"/>
                <a:ext cx="255925" cy="106975"/>
              </a:xfrm>
              <a:custGeom>
                <a:rect b="b" l="l" r="r" t="t"/>
                <a:pathLst>
                  <a:path extrusionOk="0" h="4279" w="10237">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6"/>
              <p:cNvSpPr/>
              <p:nvPr/>
            </p:nvSpPr>
            <p:spPr>
              <a:xfrm>
                <a:off x="5997825" y="1524150"/>
                <a:ext cx="25200" cy="586975"/>
              </a:xfrm>
              <a:custGeom>
                <a:rect b="b" l="l" r="r" t="t"/>
                <a:pathLst>
                  <a:path extrusionOk="0" h="23479" w="1008">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6"/>
              <p:cNvSpPr/>
              <p:nvPr/>
            </p:nvSpPr>
            <p:spPr>
              <a:xfrm>
                <a:off x="6105550" y="1524150"/>
                <a:ext cx="25200" cy="586975"/>
              </a:xfrm>
              <a:custGeom>
                <a:rect b="b" l="l" r="r" t="t"/>
                <a:pathLst>
                  <a:path extrusionOk="0" h="23479" w="1008">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6"/>
              <p:cNvSpPr/>
              <p:nvPr/>
            </p:nvSpPr>
            <p:spPr>
              <a:xfrm>
                <a:off x="5912925" y="1594475"/>
                <a:ext cx="302850" cy="667125"/>
              </a:xfrm>
              <a:custGeom>
                <a:rect b="b" l="l" r="r" t="t"/>
                <a:pathLst>
                  <a:path extrusionOk="0" h="26685" w="12114">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06"/>
              <p:cNvSpPr/>
              <p:nvPr/>
            </p:nvSpPr>
            <p:spPr>
              <a:xfrm>
                <a:off x="5970175" y="1604375"/>
                <a:ext cx="97350" cy="15425"/>
              </a:xfrm>
              <a:custGeom>
                <a:rect b="b" l="l" r="r" t="t"/>
                <a:pathLst>
                  <a:path extrusionOk="0" h="617" w="3894">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6"/>
              <p:cNvSpPr/>
              <p:nvPr/>
            </p:nvSpPr>
            <p:spPr>
              <a:xfrm>
                <a:off x="5905400" y="1580175"/>
                <a:ext cx="90000" cy="135400"/>
              </a:xfrm>
              <a:custGeom>
                <a:rect b="b" l="l" r="r" t="t"/>
                <a:pathLst>
                  <a:path extrusionOk="0" h="5416" w="360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06"/>
              <p:cNvSpPr/>
              <p:nvPr/>
            </p:nvSpPr>
            <p:spPr>
              <a:xfrm>
                <a:off x="5893975" y="1761825"/>
                <a:ext cx="94000" cy="19000"/>
              </a:xfrm>
              <a:custGeom>
                <a:rect b="b" l="l" r="r" t="t"/>
                <a:pathLst>
                  <a:path extrusionOk="0" h="760" w="376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6"/>
              <p:cNvSpPr/>
              <p:nvPr/>
            </p:nvSpPr>
            <p:spPr>
              <a:xfrm>
                <a:off x="5913950" y="2167850"/>
                <a:ext cx="88000" cy="107975"/>
              </a:xfrm>
              <a:custGeom>
                <a:rect b="b" l="l" r="r" t="t"/>
                <a:pathLst>
                  <a:path extrusionOk="0" h="4319" w="352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6"/>
              <p:cNvSpPr/>
              <p:nvPr/>
            </p:nvSpPr>
            <p:spPr>
              <a:xfrm>
                <a:off x="5893975" y="1862675"/>
                <a:ext cx="109625" cy="19125"/>
              </a:xfrm>
              <a:custGeom>
                <a:rect b="b" l="l" r="r" t="t"/>
                <a:pathLst>
                  <a:path extrusionOk="0" h="765" w="4385">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6"/>
              <p:cNvSpPr/>
              <p:nvPr/>
            </p:nvSpPr>
            <p:spPr>
              <a:xfrm>
                <a:off x="5888750" y="1952125"/>
                <a:ext cx="135825" cy="19100"/>
              </a:xfrm>
              <a:custGeom>
                <a:rect b="b" l="l" r="r" t="t"/>
                <a:pathLst>
                  <a:path extrusionOk="0" h="764" w="5433">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6"/>
              <p:cNvSpPr/>
              <p:nvPr/>
            </p:nvSpPr>
            <p:spPr>
              <a:xfrm>
                <a:off x="5888750" y="2042000"/>
                <a:ext cx="121400" cy="19000"/>
              </a:xfrm>
              <a:custGeom>
                <a:rect b="b" l="l" r="r" t="t"/>
                <a:pathLst>
                  <a:path extrusionOk="0" h="760" w="4856">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6"/>
              <p:cNvSpPr/>
              <p:nvPr/>
            </p:nvSpPr>
            <p:spPr>
              <a:xfrm>
                <a:off x="5888750" y="2138100"/>
                <a:ext cx="121400" cy="19100"/>
              </a:xfrm>
              <a:custGeom>
                <a:rect b="b" l="l" r="r" t="t"/>
                <a:pathLst>
                  <a:path extrusionOk="0" h="764" w="4856">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6"/>
              <p:cNvSpPr/>
              <p:nvPr/>
            </p:nvSpPr>
            <p:spPr>
              <a:xfrm>
                <a:off x="6133300" y="1580175"/>
                <a:ext cx="90000" cy="135400"/>
              </a:xfrm>
              <a:custGeom>
                <a:rect b="b" l="l" r="r" t="t"/>
                <a:pathLst>
                  <a:path extrusionOk="0" h="5416" w="360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6"/>
              <p:cNvSpPr/>
              <p:nvPr/>
            </p:nvSpPr>
            <p:spPr>
              <a:xfrm>
                <a:off x="6140625" y="1761825"/>
                <a:ext cx="94000" cy="19000"/>
              </a:xfrm>
              <a:custGeom>
                <a:rect b="b" l="l" r="r" t="t"/>
                <a:pathLst>
                  <a:path extrusionOk="0" h="760" w="376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6"/>
              <p:cNvSpPr/>
              <p:nvPr/>
            </p:nvSpPr>
            <p:spPr>
              <a:xfrm>
                <a:off x="6126750" y="2167850"/>
                <a:ext cx="87900" cy="107975"/>
              </a:xfrm>
              <a:custGeom>
                <a:rect b="b" l="l" r="r" t="t"/>
                <a:pathLst>
                  <a:path extrusionOk="0" h="4319" w="3516">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6"/>
              <p:cNvSpPr/>
              <p:nvPr/>
            </p:nvSpPr>
            <p:spPr>
              <a:xfrm>
                <a:off x="6124975" y="1862675"/>
                <a:ext cx="109650" cy="19125"/>
              </a:xfrm>
              <a:custGeom>
                <a:rect b="b" l="l" r="r" t="t"/>
                <a:pathLst>
                  <a:path extrusionOk="0" h="765" w="4386">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6"/>
              <p:cNvSpPr/>
              <p:nvPr/>
            </p:nvSpPr>
            <p:spPr>
              <a:xfrm>
                <a:off x="6104100" y="1952125"/>
                <a:ext cx="135750" cy="19100"/>
              </a:xfrm>
              <a:custGeom>
                <a:rect b="b" l="l" r="r" t="t"/>
                <a:pathLst>
                  <a:path extrusionOk="0" h="764" w="543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06"/>
              <p:cNvSpPr/>
              <p:nvPr/>
            </p:nvSpPr>
            <p:spPr>
              <a:xfrm>
                <a:off x="6118425" y="2042000"/>
                <a:ext cx="121425" cy="19000"/>
              </a:xfrm>
              <a:custGeom>
                <a:rect b="b" l="l" r="r" t="t"/>
                <a:pathLst>
                  <a:path extrusionOk="0" h="760" w="4857">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06"/>
              <p:cNvSpPr/>
              <p:nvPr/>
            </p:nvSpPr>
            <p:spPr>
              <a:xfrm>
                <a:off x="6118425" y="2138100"/>
                <a:ext cx="121425" cy="19100"/>
              </a:xfrm>
              <a:custGeom>
                <a:rect b="b" l="l" r="r" t="t"/>
                <a:pathLst>
                  <a:path extrusionOk="0" h="764" w="4857">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6"/>
              <p:cNvSpPr/>
              <p:nvPr/>
            </p:nvSpPr>
            <p:spPr>
              <a:xfrm>
                <a:off x="5950975" y="1665725"/>
                <a:ext cx="226725" cy="553925"/>
              </a:xfrm>
              <a:custGeom>
                <a:rect b="b" l="l" r="r" t="t"/>
                <a:pathLst>
                  <a:path extrusionOk="0" h="22157" w="9069">
                    <a:moveTo>
                      <a:pt x="1" y="0"/>
                    </a:moveTo>
                    <a:lnTo>
                      <a:pt x="1" y="22157"/>
                    </a:lnTo>
                    <a:lnTo>
                      <a:pt x="9069" y="22157"/>
                    </a:lnTo>
                    <a:lnTo>
                      <a:pt x="9069" y="0"/>
                    </a:lnTo>
                    <a:close/>
                  </a:path>
                </a:pathLst>
              </a:custGeom>
              <a:solidFill>
                <a:srgbClr val="DAB4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06"/>
              <p:cNvSpPr/>
              <p:nvPr/>
            </p:nvSpPr>
            <p:spPr>
              <a:xfrm>
                <a:off x="5970300" y="1686250"/>
                <a:ext cx="188000" cy="512900"/>
              </a:xfrm>
              <a:custGeom>
                <a:rect b="b" l="l" r="r" t="t"/>
                <a:pathLst>
                  <a:path extrusionOk="0" h="20516" w="7520">
                    <a:moveTo>
                      <a:pt x="0" y="1"/>
                    </a:moveTo>
                    <a:lnTo>
                      <a:pt x="0" y="20515"/>
                    </a:lnTo>
                    <a:lnTo>
                      <a:pt x="7519" y="20515"/>
                    </a:lnTo>
                    <a:lnTo>
                      <a:pt x="7519" y="1"/>
                    </a:lnTo>
                    <a:close/>
                  </a:path>
                </a:pathLst>
              </a:custGeom>
              <a:solidFill>
                <a:srgbClr val="E6C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6"/>
              <p:cNvSpPr/>
              <p:nvPr/>
            </p:nvSpPr>
            <p:spPr>
              <a:xfrm>
                <a:off x="5850550" y="1624125"/>
                <a:ext cx="47550" cy="47500"/>
              </a:xfrm>
              <a:custGeom>
                <a:rect b="b" l="l" r="r" t="t"/>
                <a:pathLst>
                  <a:path extrusionOk="0" h="1900" w="1902">
                    <a:moveTo>
                      <a:pt x="1901" y="1"/>
                    </a:moveTo>
                    <a:lnTo>
                      <a:pt x="1" y="1385"/>
                    </a:lnTo>
                    <a:lnTo>
                      <a:pt x="1" y="1900"/>
                    </a:lnTo>
                    <a:lnTo>
                      <a:pt x="1901" y="1740"/>
                    </a:lnTo>
                    <a:lnTo>
                      <a:pt x="1901"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06"/>
              <p:cNvSpPr/>
              <p:nvPr/>
            </p:nvSpPr>
            <p:spPr>
              <a:xfrm>
                <a:off x="6230500" y="1624125"/>
                <a:ext cx="47500" cy="47500"/>
              </a:xfrm>
              <a:custGeom>
                <a:rect b="b" l="l" r="r" t="t"/>
                <a:pathLst>
                  <a:path extrusionOk="0" h="1900" w="1900">
                    <a:moveTo>
                      <a:pt x="0" y="1"/>
                    </a:moveTo>
                    <a:lnTo>
                      <a:pt x="0" y="1740"/>
                    </a:lnTo>
                    <a:lnTo>
                      <a:pt x="1900" y="1900"/>
                    </a:lnTo>
                    <a:lnTo>
                      <a:pt x="1900" y="1385"/>
                    </a:lnTo>
                    <a:lnTo>
                      <a:pt x="0" y="1"/>
                    </a:lnTo>
                    <a:close/>
                  </a:path>
                </a:pathLst>
              </a:custGeom>
              <a:solidFill>
                <a:srgbClr val="AC9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06"/>
              <p:cNvSpPr/>
              <p:nvPr/>
            </p:nvSpPr>
            <p:spPr>
              <a:xfrm>
                <a:off x="5887850" y="1682250"/>
                <a:ext cx="11025" cy="533400"/>
              </a:xfrm>
              <a:custGeom>
                <a:rect b="b" l="l" r="r" t="t"/>
                <a:pathLst>
                  <a:path extrusionOk="0" h="21336" w="441">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06"/>
              <p:cNvSpPr/>
              <p:nvPr/>
            </p:nvSpPr>
            <p:spPr>
              <a:xfrm>
                <a:off x="5893975" y="1763275"/>
                <a:ext cx="4900" cy="16100"/>
              </a:xfrm>
              <a:custGeom>
                <a:rect b="b" l="l" r="r" t="t"/>
                <a:pathLst>
                  <a:path extrusionOk="0" h="644" w="196">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06"/>
              <p:cNvSpPr/>
              <p:nvPr/>
            </p:nvSpPr>
            <p:spPr>
              <a:xfrm>
                <a:off x="5893975" y="1864250"/>
                <a:ext cx="4900" cy="16000"/>
              </a:xfrm>
              <a:custGeom>
                <a:rect b="b" l="l" r="r" t="t"/>
                <a:pathLst>
                  <a:path extrusionOk="0" h="640" w="196">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06"/>
              <p:cNvSpPr/>
              <p:nvPr/>
            </p:nvSpPr>
            <p:spPr>
              <a:xfrm>
                <a:off x="5888750" y="1952125"/>
                <a:ext cx="10125" cy="19100"/>
              </a:xfrm>
              <a:custGeom>
                <a:rect b="b" l="l" r="r" t="t"/>
                <a:pathLst>
                  <a:path extrusionOk="0" h="764" w="405">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06"/>
              <p:cNvSpPr/>
              <p:nvPr/>
            </p:nvSpPr>
            <p:spPr>
              <a:xfrm>
                <a:off x="5888750" y="2042000"/>
                <a:ext cx="10125" cy="19000"/>
              </a:xfrm>
              <a:custGeom>
                <a:rect b="b" l="l" r="r" t="t"/>
                <a:pathLst>
                  <a:path extrusionOk="0" h="760" w="405">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6"/>
              <p:cNvSpPr/>
              <p:nvPr/>
            </p:nvSpPr>
            <p:spPr>
              <a:xfrm>
                <a:off x="5888750" y="2138200"/>
                <a:ext cx="10125" cy="19000"/>
              </a:xfrm>
              <a:custGeom>
                <a:rect b="b" l="l" r="r" t="t"/>
                <a:pathLst>
                  <a:path extrusionOk="0" h="760" w="405">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6"/>
              <p:cNvSpPr/>
              <p:nvPr/>
            </p:nvSpPr>
            <p:spPr>
              <a:xfrm>
                <a:off x="6229725" y="1682250"/>
                <a:ext cx="11000" cy="533400"/>
              </a:xfrm>
              <a:custGeom>
                <a:rect b="b" l="l" r="r" t="t"/>
                <a:pathLst>
                  <a:path extrusionOk="0" h="21336" w="44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6"/>
              <p:cNvSpPr/>
              <p:nvPr/>
            </p:nvSpPr>
            <p:spPr>
              <a:xfrm>
                <a:off x="6229725" y="1763275"/>
                <a:ext cx="4900" cy="16100"/>
              </a:xfrm>
              <a:custGeom>
                <a:rect b="b" l="l" r="r" t="t"/>
                <a:pathLst>
                  <a:path extrusionOk="0" h="644" w="196">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06"/>
              <p:cNvSpPr/>
              <p:nvPr/>
            </p:nvSpPr>
            <p:spPr>
              <a:xfrm>
                <a:off x="6229725" y="1864250"/>
                <a:ext cx="4900" cy="16000"/>
              </a:xfrm>
              <a:custGeom>
                <a:rect b="b" l="l" r="r" t="t"/>
                <a:pathLst>
                  <a:path extrusionOk="0" h="640" w="196">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06"/>
              <p:cNvSpPr/>
              <p:nvPr/>
            </p:nvSpPr>
            <p:spPr>
              <a:xfrm>
                <a:off x="6229725" y="1952125"/>
                <a:ext cx="10125" cy="19100"/>
              </a:xfrm>
              <a:custGeom>
                <a:rect b="b" l="l" r="r" t="t"/>
                <a:pathLst>
                  <a:path extrusionOk="0" h="764" w="405">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06"/>
              <p:cNvSpPr/>
              <p:nvPr/>
            </p:nvSpPr>
            <p:spPr>
              <a:xfrm>
                <a:off x="6229725" y="2042000"/>
                <a:ext cx="10125" cy="19000"/>
              </a:xfrm>
              <a:custGeom>
                <a:rect b="b" l="l" r="r" t="t"/>
                <a:pathLst>
                  <a:path extrusionOk="0" h="760" w="405">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06"/>
              <p:cNvSpPr/>
              <p:nvPr/>
            </p:nvSpPr>
            <p:spPr>
              <a:xfrm>
                <a:off x="6229725" y="2138200"/>
                <a:ext cx="10125" cy="19000"/>
              </a:xfrm>
              <a:custGeom>
                <a:rect b="b" l="l" r="r" t="t"/>
                <a:pathLst>
                  <a:path extrusionOk="0" h="760" w="405">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06"/>
              <p:cNvSpPr/>
              <p:nvPr/>
            </p:nvSpPr>
            <p:spPr>
              <a:xfrm>
                <a:off x="5875850" y="1481950"/>
                <a:ext cx="71400" cy="55925"/>
              </a:xfrm>
              <a:custGeom>
                <a:rect b="b" l="l" r="r" t="t"/>
                <a:pathLst>
                  <a:path extrusionOk="0" h="2237" w="2856">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06"/>
              <p:cNvSpPr/>
              <p:nvPr/>
            </p:nvSpPr>
            <p:spPr>
              <a:xfrm>
                <a:off x="5887975" y="1494525"/>
                <a:ext cx="39175" cy="30800"/>
              </a:xfrm>
              <a:custGeom>
                <a:rect b="b" l="l" r="r" t="t"/>
                <a:pathLst>
                  <a:path extrusionOk="0" h="1232" w="1567">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06"/>
              <p:cNvSpPr/>
              <p:nvPr/>
            </p:nvSpPr>
            <p:spPr>
              <a:xfrm>
                <a:off x="6181450" y="1481950"/>
                <a:ext cx="71250" cy="55925"/>
              </a:xfrm>
              <a:custGeom>
                <a:rect b="b" l="l" r="r" t="t"/>
                <a:pathLst>
                  <a:path extrusionOk="0" h="2237" w="285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06"/>
              <p:cNvSpPr/>
              <p:nvPr/>
            </p:nvSpPr>
            <p:spPr>
              <a:xfrm>
                <a:off x="6201425" y="1494525"/>
                <a:ext cx="39175" cy="30800"/>
              </a:xfrm>
              <a:custGeom>
                <a:rect b="b" l="l" r="r" t="t"/>
                <a:pathLst>
                  <a:path extrusionOk="0" h="1232" w="1567">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06"/>
              <p:cNvSpPr/>
              <p:nvPr/>
            </p:nvSpPr>
            <p:spPr>
              <a:xfrm>
                <a:off x="6773650" y="2232075"/>
                <a:ext cx="31875" cy="53175"/>
              </a:xfrm>
              <a:custGeom>
                <a:rect b="b" l="l" r="r" t="t"/>
                <a:pathLst>
                  <a:path extrusionOk="0" h="2127" w="1275">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6"/>
              <p:cNvSpPr/>
              <p:nvPr/>
            </p:nvSpPr>
            <p:spPr>
              <a:xfrm>
                <a:off x="6583800" y="2232075"/>
                <a:ext cx="31875" cy="53175"/>
              </a:xfrm>
              <a:custGeom>
                <a:rect b="b" l="l" r="r" t="t"/>
                <a:pathLst>
                  <a:path extrusionOk="0" h="2127" w="1275">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06"/>
              <p:cNvSpPr/>
              <p:nvPr/>
            </p:nvSpPr>
            <p:spPr>
              <a:xfrm>
                <a:off x="6838125" y="2012375"/>
                <a:ext cx="41500" cy="137625"/>
              </a:xfrm>
              <a:custGeom>
                <a:rect b="b" l="l" r="r" t="t"/>
                <a:pathLst>
                  <a:path extrusionOk="0" h="5505" w="166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06"/>
              <p:cNvSpPr/>
              <p:nvPr/>
            </p:nvSpPr>
            <p:spPr>
              <a:xfrm>
                <a:off x="6840100" y="1665725"/>
                <a:ext cx="41525" cy="137725"/>
              </a:xfrm>
              <a:custGeom>
                <a:rect b="b" l="l" r="r" t="t"/>
                <a:pathLst>
                  <a:path extrusionOk="0" h="5509" w="1661">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06"/>
              <p:cNvSpPr/>
              <p:nvPr/>
            </p:nvSpPr>
            <p:spPr>
              <a:xfrm>
                <a:off x="6509650" y="2012375"/>
                <a:ext cx="41550" cy="137625"/>
              </a:xfrm>
              <a:custGeom>
                <a:rect b="b" l="l" r="r" t="t"/>
                <a:pathLst>
                  <a:path extrusionOk="0" h="5505" w="1662">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06"/>
              <p:cNvSpPr/>
              <p:nvPr/>
            </p:nvSpPr>
            <p:spPr>
              <a:xfrm>
                <a:off x="6507650" y="1665725"/>
                <a:ext cx="41550" cy="137725"/>
              </a:xfrm>
              <a:custGeom>
                <a:rect b="b" l="l" r="r" t="t"/>
                <a:pathLst>
                  <a:path extrusionOk="0" h="5509" w="1662">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06"/>
              <p:cNvSpPr/>
              <p:nvPr/>
            </p:nvSpPr>
            <p:spPr>
              <a:xfrm>
                <a:off x="6520550" y="1511400"/>
                <a:ext cx="348525" cy="764425"/>
              </a:xfrm>
              <a:custGeom>
                <a:rect b="b" l="l" r="r" t="t"/>
                <a:pathLst>
                  <a:path extrusionOk="0" h="30577" w="13941">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06"/>
              <p:cNvSpPr/>
              <p:nvPr/>
            </p:nvSpPr>
            <p:spPr>
              <a:xfrm>
                <a:off x="6569250" y="1528150"/>
                <a:ext cx="251025" cy="232475"/>
              </a:xfrm>
              <a:custGeom>
                <a:rect b="b" l="l" r="r" t="t"/>
                <a:pathLst>
                  <a:path extrusionOk="0" h="9299" w="10041">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06"/>
              <p:cNvSpPr/>
              <p:nvPr/>
            </p:nvSpPr>
            <p:spPr>
              <a:xfrm>
                <a:off x="6635475" y="1587725"/>
                <a:ext cx="113775" cy="386600"/>
              </a:xfrm>
              <a:custGeom>
                <a:rect b="b" l="l" r="r" t="t"/>
                <a:pathLst>
                  <a:path extrusionOk="0" h="15464" w="4551">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06"/>
              <p:cNvSpPr/>
              <p:nvPr/>
            </p:nvSpPr>
            <p:spPr>
              <a:xfrm>
                <a:off x="6563725" y="1737750"/>
                <a:ext cx="261875" cy="420225"/>
              </a:xfrm>
              <a:custGeom>
                <a:rect b="b" l="l" r="r" t="t"/>
                <a:pathLst>
                  <a:path extrusionOk="0" h="16809" w="10475">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06"/>
              <p:cNvSpPr/>
              <p:nvPr/>
            </p:nvSpPr>
            <p:spPr>
              <a:xfrm>
                <a:off x="6533750" y="1765375"/>
                <a:ext cx="108200" cy="130625"/>
              </a:xfrm>
              <a:custGeom>
                <a:rect b="b" l="l" r="r" t="t"/>
                <a:pathLst>
                  <a:path extrusionOk="0" h="5225" w="4328">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06"/>
              <p:cNvSpPr/>
              <p:nvPr/>
            </p:nvSpPr>
            <p:spPr>
              <a:xfrm>
                <a:off x="6547275" y="2052675"/>
                <a:ext cx="81050" cy="110400"/>
              </a:xfrm>
              <a:custGeom>
                <a:rect b="b" l="l" r="r" t="t"/>
                <a:pathLst>
                  <a:path extrusionOk="0" h="4416" w="3242">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06"/>
              <p:cNvSpPr/>
              <p:nvPr/>
            </p:nvSpPr>
            <p:spPr>
              <a:xfrm>
                <a:off x="6540275" y="1974300"/>
                <a:ext cx="86725" cy="19000"/>
              </a:xfrm>
              <a:custGeom>
                <a:rect b="b" l="l" r="r" t="t"/>
                <a:pathLst>
                  <a:path extrusionOk="0" h="760" w="3469">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06"/>
              <p:cNvSpPr/>
              <p:nvPr/>
            </p:nvSpPr>
            <p:spPr>
              <a:xfrm>
                <a:off x="6747325" y="1765375"/>
                <a:ext cx="108325" cy="130625"/>
              </a:xfrm>
              <a:custGeom>
                <a:rect b="b" l="l" r="r" t="t"/>
                <a:pathLst>
                  <a:path extrusionOk="0" h="5225" w="4333">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06"/>
              <p:cNvSpPr/>
              <p:nvPr/>
            </p:nvSpPr>
            <p:spPr>
              <a:xfrm>
                <a:off x="6761000" y="2052675"/>
                <a:ext cx="81025" cy="110400"/>
              </a:xfrm>
              <a:custGeom>
                <a:rect b="b" l="l" r="r" t="t"/>
                <a:pathLst>
                  <a:path extrusionOk="0" h="4416" w="3241">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06"/>
              <p:cNvSpPr/>
              <p:nvPr/>
            </p:nvSpPr>
            <p:spPr>
              <a:xfrm>
                <a:off x="6762325" y="1974300"/>
                <a:ext cx="86675" cy="19000"/>
              </a:xfrm>
              <a:custGeom>
                <a:rect b="b" l="l" r="r" t="t"/>
                <a:pathLst>
                  <a:path extrusionOk="0" h="760" w="3467">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06"/>
              <p:cNvSpPr/>
              <p:nvPr/>
            </p:nvSpPr>
            <p:spPr>
              <a:xfrm>
                <a:off x="6595775" y="1844500"/>
                <a:ext cx="197875" cy="250125"/>
              </a:xfrm>
              <a:custGeom>
                <a:rect b="b" l="l" r="r" t="t"/>
                <a:pathLst>
                  <a:path extrusionOk="0" h="10005" w="7915">
                    <a:moveTo>
                      <a:pt x="1" y="0"/>
                    </a:moveTo>
                    <a:lnTo>
                      <a:pt x="1" y="10005"/>
                    </a:lnTo>
                    <a:lnTo>
                      <a:pt x="7914" y="10005"/>
                    </a:lnTo>
                    <a:lnTo>
                      <a:pt x="7914" y="0"/>
                    </a:lnTo>
                    <a:close/>
                  </a:path>
                </a:pathLst>
              </a:custGeom>
              <a:solidFill>
                <a:srgbClr val="7F7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06"/>
              <p:cNvSpPr/>
              <p:nvPr/>
            </p:nvSpPr>
            <p:spPr>
              <a:xfrm>
                <a:off x="6615525" y="1869575"/>
                <a:ext cx="158250" cy="200075"/>
              </a:xfrm>
              <a:custGeom>
                <a:rect b="b" l="l" r="r" t="t"/>
                <a:pathLst>
                  <a:path extrusionOk="0" h="8003" w="6330">
                    <a:moveTo>
                      <a:pt x="0" y="1"/>
                    </a:moveTo>
                    <a:lnTo>
                      <a:pt x="0" y="8002"/>
                    </a:lnTo>
                    <a:lnTo>
                      <a:pt x="6329" y="8002"/>
                    </a:lnTo>
                    <a:lnTo>
                      <a:pt x="6329" y="1"/>
                    </a:lnTo>
                    <a:close/>
                  </a:path>
                </a:pathLst>
              </a:custGeom>
              <a:solidFill>
                <a:srgbClr val="90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06"/>
              <p:cNvSpPr/>
              <p:nvPr/>
            </p:nvSpPr>
            <p:spPr>
              <a:xfrm>
                <a:off x="6589175" y="1753475"/>
                <a:ext cx="80175" cy="17450"/>
              </a:xfrm>
              <a:custGeom>
                <a:rect b="b" l="l" r="r" t="t"/>
                <a:pathLst>
                  <a:path extrusionOk="0" h="698" w="3207">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06"/>
              <p:cNvSpPr/>
              <p:nvPr/>
            </p:nvSpPr>
            <p:spPr>
              <a:xfrm>
                <a:off x="6502325" y="1795125"/>
                <a:ext cx="47550" cy="47500"/>
              </a:xfrm>
              <a:custGeom>
                <a:rect b="b" l="l" r="r" t="t"/>
                <a:pathLst>
                  <a:path extrusionOk="0" h="1900" w="1902">
                    <a:moveTo>
                      <a:pt x="1901" y="0"/>
                    </a:moveTo>
                    <a:lnTo>
                      <a:pt x="1" y="1385"/>
                    </a:lnTo>
                    <a:lnTo>
                      <a:pt x="1" y="1899"/>
                    </a:lnTo>
                    <a:lnTo>
                      <a:pt x="1901" y="1735"/>
                    </a:lnTo>
                    <a:lnTo>
                      <a:pt x="1901"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06"/>
              <p:cNvSpPr/>
              <p:nvPr/>
            </p:nvSpPr>
            <p:spPr>
              <a:xfrm>
                <a:off x="6839450" y="1795125"/>
                <a:ext cx="47500" cy="47500"/>
              </a:xfrm>
              <a:custGeom>
                <a:rect b="b" l="l" r="r" t="t"/>
                <a:pathLst>
                  <a:path extrusionOk="0" h="1900" w="1900">
                    <a:moveTo>
                      <a:pt x="0" y="0"/>
                    </a:moveTo>
                    <a:lnTo>
                      <a:pt x="0" y="1735"/>
                    </a:lnTo>
                    <a:lnTo>
                      <a:pt x="1900" y="1899"/>
                    </a:lnTo>
                    <a:lnTo>
                      <a:pt x="1900" y="1385"/>
                    </a:lnTo>
                    <a:lnTo>
                      <a:pt x="0" y="0"/>
                    </a:lnTo>
                    <a:close/>
                  </a:path>
                </a:pathLst>
              </a:custGeom>
              <a:solidFill>
                <a:srgbClr val="605F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06"/>
              <p:cNvSpPr/>
              <p:nvPr/>
            </p:nvSpPr>
            <p:spPr>
              <a:xfrm>
                <a:off x="6537200" y="1854800"/>
                <a:ext cx="15750" cy="315825"/>
              </a:xfrm>
              <a:custGeom>
                <a:rect b="b" l="l" r="r" t="t"/>
                <a:pathLst>
                  <a:path extrusionOk="0" h="12633" w="63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06"/>
              <p:cNvSpPr/>
              <p:nvPr/>
            </p:nvSpPr>
            <p:spPr>
              <a:xfrm>
                <a:off x="6547400" y="2144750"/>
                <a:ext cx="5450" cy="16675"/>
              </a:xfrm>
              <a:custGeom>
                <a:rect b="b" l="l" r="r" t="t"/>
                <a:pathLst>
                  <a:path extrusionOk="0" h="667" w="218">
                    <a:moveTo>
                      <a:pt x="205" y="0"/>
                    </a:moveTo>
                    <a:lnTo>
                      <a:pt x="111" y="146"/>
                    </a:lnTo>
                    <a:cubicBezTo>
                      <a:pt x="0" y="320"/>
                      <a:pt x="45" y="551"/>
                      <a:pt x="218" y="666"/>
                    </a:cubicBezTo>
                    <a:lnTo>
                      <a:pt x="20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06"/>
              <p:cNvSpPr/>
              <p:nvPr/>
            </p:nvSpPr>
            <p:spPr>
              <a:xfrm>
                <a:off x="6540275" y="1974300"/>
                <a:ext cx="9900" cy="19000"/>
              </a:xfrm>
              <a:custGeom>
                <a:rect b="b" l="l" r="r" t="t"/>
                <a:pathLst>
                  <a:path extrusionOk="0" h="760" w="396">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06"/>
              <p:cNvSpPr/>
              <p:nvPr/>
            </p:nvSpPr>
            <p:spPr>
              <a:xfrm>
                <a:off x="6836325" y="1854800"/>
                <a:ext cx="15800" cy="315825"/>
              </a:xfrm>
              <a:custGeom>
                <a:rect b="b" l="l" r="r" t="t"/>
                <a:pathLst>
                  <a:path extrusionOk="0" h="12633" w="632">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06"/>
              <p:cNvSpPr/>
              <p:nvPr/>
            </p:nvSpPr>
            <p:spPr>
              <a:xfrm>
                <a:off x="6836425" y="2144750"/>
                <a:ext cx="5600" cy="16675"/>
              </a:xfrm>
              <a:custGeom>
                <a:rect b="b" l="l" r="r" t="t"/>
                <a:pathLst>
                  <a:path extrusionOk="0" h="667" w="224">
                    <a:moveTo>
                      <a:pt x="15" y="0"/>
                    </a:moveTo>
                    <a:lnTo>
                      <a:pt x="1" y="666"/>
                    </a:lnTo>
                    <a:cubicBezTo>
                      <a:pt x="175" y="551"/>
                      <a:pt x="224" y="320"/>
                      <a:pt x="108" y="146"/>
                    </a:cubicBezTo>
                    <a:lnTo>
                      <a:pt x="15" y="0"/>
                    </a:ln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06"/>
              <p:cNvSpPr/>
              <p:nvPr/>
            </p:nvSpPr>
            <p:spPr>
              <a:xfrm>
                <a:off x="6839100" y="1974300"/>
                <a:ext cx="9900" cy="19000"/>
              </a:xfrm>
              <a:custGeom>
                <a:rect b="b" l="l" r="r" t="t"/>
                <a:pathLst>
                  <a:path extrusionOk="0" h="760" w="396">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06"/>
              <p:cNvSpPr/>
              <p:nvPr/>
            </p:nvSpPr>
            <p:spPr>
              <a:xfrm>
                <a:off x="6532175" y="1527600"/>
                <a:ext cx="60300" cy="50875"/>
              </a:xfrm>
              <a:custGeom>
                <a:rect b="b" l="l" r="r" t="t"/>
                <a:pathLst>
                  <a:path extrusionOk="0" h="2035" w="2412">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06"/>
              <p:cNvSpPr/>
              <p:nvPr/>
            </p:nvSpPr>
            <p:spPr>
              <a:xfrm>
                <a:off x="6541750" y="1539100"/>
                <a:ext cx="33175" cy="27975"/>
              </a:xfrm>
              <a:custGeom>
                <a:rect b="b" l="l" r="r" t="t"/>
                <a:pathLst>
                  <a:path extrusionOk="0" h="1119" w="1327">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06"/>
              <p:cNvSpPr/>
              <p:nvPr/>
            </p:nvSpPr>
            <p:spPr>
              <a:xfrm>
                <a:off x="6796725" y="1527600"/>
                <a:ext cx="60275" cy="50875"/>
              </a:xfrm>
              <a:custGeom>
                <a:rect b="b" l="l" r="r" t="t"/>
                <a:pathLst>
                  <a:path extrusionOk="0" h="2035" w="2411">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06"/>
              <p:cNvSpPr/>
              <p:nvPr/>
            </p:nvSpPr>
            <p:spPr>
              <a:xfrm>
                <a:off x="6814350" y="1539100"/>
                <a:ext cx="33100" cy="27975"/>
              </a:xfrm>
              <a:custGeom>
                <a:rect b="b" l="l" r="r" t="t"/>
                <a:pathLst>
                  <a:path extrusionOk="0" h="1119" w="1324">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06"/>
              <p:cNvSpPr/>
              <p:nvPr/>
            </p:nvSpPr>
            <p:spPr>
              <a:xfrm>
                <a:off x="6775850" y="1246850"/>
                <a:ext cx="27575" cy="50300"/>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06"/>
              <p:cNvSpPr/>
              <p:nvPr/>
            </p:nvSpPr>
            <p:spPr>
              <a:xfrm>
                <a:off x="6585900" y="1246850"/>
                <a:ext cx="27650" cy="50300"/>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06"/>
              <p:cNvSpPr/>
              <p:nvPr/>
            </p:nvSpPr>
            <p:spPr>
              <a:xfrm>
                <a:off x="6824250" y="1008100"/>
                <a:ext cx="44725" cy="153125"/>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06"/>
              <p:cNvSpPr/>
              <p:nvPr/>
            </p:nvSpPr>
            <p:spPr>
              <a:xfrm>
                <a:off x="6824250" y="661450"/>
                <a:ext cx="49500" cy="153150"/>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06"/>
              <p:cNvSpPr/>
              <p:nvPr/>
            </p:nvSpPr>
            <p:spPr>
              <a:xfrm>
                <a:off x="6520300" y="1008100"/>
                <a:ext cx="44775" cy="153125"/>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06"/>
              <p:cNvSpPr/>
              <p:nvPr/>
            </p:nvSpPr>
            <p:spPr>
              <a:xfrm>
                <a:off x="6515550" y="661450"/>
                <a:ext cx="49525" cy="153150"/>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06"/>
              <p:cNvSpPr/>
              <p:nvPr/>
            </p:nvSpPr>
            <p:spPr>
              <a:xfrm>
                <a:off x="6529525" y="491450"/>
                <a:ext cx="330350" cy="79105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06"/>
              <p:cNvSpPr/>
              <p:nvPr/>
            </p:nvSpPr>
            <p:spPr>
              <a:xfrm>
                <a:off x="6575700" y="530950"/>
                <a:ext cx="237925" cy="712050"/>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06"/>
              <p:cNvSpPr/>
              <p:nvPr/>
            </p:nvSpPr>
            <p:spPr>
              <a:xfrm>
                <a:off x="6618525" y="624625"/>
                <a:ext cx="28850" cy="586975"/>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06"/>
              <p:cNvSpPr/>
              <p:nvPr/>
            </p:nvSpPr>
            <p:spPr>
              <a:xfrm>
                <a:off x="6741900" y="624625"/>
                <a:ext cx="28900" cy="586975"/>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06"/>
              <p:cNvSpPr/>
              <p:nvPr/>
            </p:nvSpPr>
            <p:spPr>
              <a:xfrm>
                <a:off x="6567150" y="774625"/>
                <a:ext cx="255000" cy="329225"/>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6"/>
              <p:cNvSpPr/>
              <p:nvPr/>
            </p:nvSpPr>
            <p:spPr>
              <a:xfrm>
                <a:off x="6552400" y="775350"/>
                <a:ext cx="84900" cy="178175"/>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6"/>
              <p:cNvSpPr/>
              <p:nvPr/>
            </p:nvSpPr>
            <p:spPr>
              <a:xfrm>
                <a:off x="6548825" y="1013950"/>
                <a:ext cx="83925" cy="10412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06"/>
              <p:cNvSpPr/>
              <p:nvPr/>
            </p:nvSpPr>
            <p:spPr>
              <a:xfrm>
                <a:off x="6544075" y="964150"/>
                <a:ext cx="81900" cy="18975"/>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06"/>
              <p:cNvSpPr/>
              <p:nvPr/>
            </p:nvSpPr>
            <p:spPr>
              <a:xfrm>
                <a:off x="6752000" y="775350"/>
                <a:ext cx="84925" cy="178175"/>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06"/>
              <p:cNvSpPr/>
              <p:nvPr/>
            </p:nvSpPr>
            <p:spPr>
              <a:xfrm>
                <a:off x="6756650" y="1013950"/>
                <a:ext cx="83800" cy="10412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06"/>
              <p:cNvSpPr/>
              <p:nvPr/>
            </p:nvSpPr>
            <p:spPr>
              <a:xfrm>
                <a:off x="6763300" y="964150"/>
                <a:ext cx="81925" cy="18975"/>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06"/>
              <p:cNvSpPr/>
              <p:nvPr/>
            </p:nvSpPr>
            <p:spPr>
              <a:xfrm>
                <a:off x="6598875" y="883800"/>
                <a:ext cx="191550" cy="167800"/>
              </a:xfrm>
              <a:custGeom>
                <a:rect b="b" l="l" r="r" t="t"/>
                <a:pathLst>
                  <a:path extrusionOk="0" h="6712" w="7662">
                    <a:moveTo>
                      <a:pt x="0" y="1"/>
                    </a:moveTo>
                    <a:lnTo>
                      <a:pt x="0" y="6712"/>
                    </a:lnTo>
                    <a:lnTo>
                      <a:pt x="7661" y="6712"/>
                    </a:lnTo>
                    <a:lnTo>
                      <a:pt x="7661" y="1"/>
                    </a:lnTo>
                    <a:close/>
                  </a:path>
                </a:pathLst>
              </a:custGeom>
              <a:solidFill>
                <a:srgbClr val="7FB1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06"/>
              <p:cNvSpPr/>
              <p:nvPr/>
            </p:nvSpPr>
            <p:spPr>
              <a:xfrm>
                <a:off x="6618075" y="900550"/>
                <a:ext cx="153150" cy="134300"/>
              </a:xfrm>
              <a:custGeom>
                <a:rect b="b" l="l" r="r" t="t"/>
                <a:pathLst>
                  <a:path extrusionOk="0" h="5372" w="6126">
                    <a:moveTo>
                      <a:pt x="0" y="1"/>
                    </a:moveTo>
                    <a:lnTo>
                      <a:pt x="0" y="5371"/>
                    </a:lnTo>
                    <a:lnTo>
                      <a:pt x="6125" y="5371"/>
                    </a:lnTo>
                    <a:lnTo>
                      <a:pt x="6125" y="1"/>
                    </a:lnTo>
                    <a:close/>
                  </a:path>
                </a:pathLst>
              </a:custGeom>
              <a:solidFill>
                <a:srgbClr val="A7C8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06"/>
              <p:cNvSpPr/>
              <p:nvPr/>
            </p:nvSpPr>
            <p:spPr>
              <a:xfrm>
                <a:off x="6605700" y="787600"/>
                <a:ext cx="77075" cy="20225"/>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06"/>
              <p:cNvSpPr/>
              <p:nvPr/>
            </p:nvSpPr>
            <p:spPr>
              <a:xfrm>
                <a:off x="6507125" y="831525"/>
                <a:ext cx="47500" cy="47550"/>
              </a:xfrm>
              <a:custGeom>
                <a:rect b="b" l="l" r="r" t="t"/>
                <a:pathLst>
                  <a:path extrusionOk="0" h="1902" w="1900">
                    <a:moveTo>
                      <a:pt x="1900" y="1"/>
                    </a:moveTo>
                    <a:lnTo>
                      <a:pt x="1" y="1385"/>
                    </a:lnTo>
                    <a:lnTo>
                      <a:pt x="1" y="1901"/>
                    </a:lnTo>
                    <a:lnTo>
                      <a:pt x="1900" y="1741"/>
                    </a:lnTo>
                    <a:lnTo>
                      <a:pt x="1900"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06"/>
              <p:cNvSpPr/>
              <p:nvPr/>
            </p:nvSpPr>
            <p:spPr>
              <a:xfrm>
                <a:off x="6834675" y="831525"/>
                <a:ext cx="47500" cy="47550"/>
              </a:xfrm>
              <a:custGeom>
                <a:rect b="b" l="l" r="r" t="t"/>
                <a:pathLst>
                  <a:path extrusionOk="0" h="1902" w="1900">
                    <a:moveTo>
                      <a:pt x="1" y="1"/>
                    </a:moveTo>
                    <a:lnTo>
                      <a:pt x="1" y="1741"/>
                    </a:lnTo>
                    <a:lnTo>
                      <a:pt x="1900" y="1901"/>
                    </a:lnTo>
                    <a:lnTo>
                      <a:pt x="1900" y="1385"/>
                    </a:lnTo>
                    <a:lnTo>
                      <a:pt x="1" y="1"/>
                    </a:lnTo>
                    <a:close/>
                  </a:path>
                </a:pathLst>
              </a:custGeom>
              <a:solidFill>
                <a:srgbClr val="6286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06"/>
              <p:cNvSpPr/>
              <p:nvPr/>
            </p:nvSpPr>
            <p:spPr>
              <a:xfrm>
                <a:off x="6543850" y="899675"/>
                <a:ext cx="16675" cy="30150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06"/>
              <p:cNvSpPr/>
              <p:nvPr/>
            </p:nvSpPr>
            <p:spPr>
              <a:xfrm>
                <a:off x="6548825" y="1088500"/>
                <a:ext cx="10025" cy="28125"/>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06"/>
              <p:cNvSpPr/>
              <p:nvPr/>
            </p:nvSpPr>
            <p:spPr>
              <a:xfrm>
                <a:off x="6545300" y="964150"/>
                <a:ext cx="10775" cy="18975"/>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6"/>
              <p:cNvSpPr/>
              <p:nvPr/>
            </p:nvSpPr>
            <p:spPr>
              <a:xfrm>
                <a:off x="6828800" y="899675"/>
                <a:ext cx="16650" cy="30150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06"/>
              <p:cNvSpPr/>
              <p:nvPr/>
            </p:nvSpPr>
            <p:spPr>
              <a:xfrm>
                <a:off x="6830450" y="1088500"/>
                <a:ext cx="10000" cy="28125"/>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06"/>
              <p:cNvSpPr/>
              <p:nvPr/>
            </p:nvSpPr>
            <p:spPr>
              <a:xfrm>
                <a:off x="6833225" y="964150"/>
                <a:ext cx="10800" cy="18975"/>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06"/>
              <p:cNvSpPr/>
              <p:nvPr/>
            </p:nvSpPr>
            <p:spPr>
              <a:xfrm>
                <a:off x="6521775" y="488250"/>
                <a:ext cx="58600" cy="53075"/>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06"/>
              <p:cNvSpPr/>
              <p:nvPr/>
            </p:nvSpPr>
            <p:spPr>
              <a:xfrm>
                <a:off x="6530850" y="500125"/>
                <a:ext cx="32325" cy="29250"/>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06"/>
              <p:cNvSpPr/>
              <p:nvPr/>
            </p:nvSpPr>
            <p:spPr>
              <a:xfrm>
                <a:off x="6808925" y="488250"/>
                <a:ext cx="58625" cy="53075"/>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06"/>
              <p:cNvSpPr/>
              <p:nvPr/>
            </p:nvSpPr>
            <p:spPr>
              <a:xfrm>
                <a:off x="6826125" y="500125"/>
                <a:ext cx="32300" cy="29250"/>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06"/>
              <p:cNvSpPr/>
              <p:nvPr/>
            </p:nvSpPr>
            <p:spPr>
              <a:xfrm>
                <a:off x="6166475" y="1268275"/>
                <a:ext cx="26300" cy="46975"/>
              </a:xfrm>
              <a:custGeom>
                <a:rect b="b" l="l" r="r" t="t"/>
                <a:pathLst>
                  <a:path extrusionOk="0" h="1879" w="1052">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06"/>
              <p:cNvSpPr/>
              <p:nvPr/>
            </p:nvSpPr>
            <p:spPr>
              <a:xfrm>
                <a:off x="5935900" y="1268275"/>
                <a:ext cx="26225" cy="46975"/>
              </a:xfrm>
              <a:custGeom>
                <a:rect b="b" l="l" r="r" t="t"/>
                <a:pathLst>
                  <a:path extrusionOk="0" h="1879" w="1049">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06"/>
              <p:cNvSpPr/>
              <p:nvPr/>
            </p:nvSpPr>
            <p:spPr>
              <a:xfrm>
                <a:off x="6216525" y="1063100"/>
                <a:ext cx="44825" cy="153925"/>
              </a:xfrm>
              <a:custGeom>
                <a:rect b="b" l="l" r="r" t="t"/>
                <a:pathLst>
                  <a:path extrusionOk="0" h="6157" w="1793">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06"/>
              <p:cNvSpPr/>
              <p:nvPr/>
            </p:nvSpPr>
            <p:spPr>
              <a:xfrm>
                <a:off x="6216525" y="668975"/>
                <a:ext cx="44825" cy="153925"/>
              </a:xfrm>
              <a:custGeom>
                <a:rect b="b" l="l" r="r" t="t"/>
                <a:pathLst>
                  <a:path extrusionOk="0" h="6157" w="1793">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06"/>
              <p:cNvSpPr/>
              <p:nvPr/>
            </p:nvSpPr>
            <p:spPr>
              <a:xfrm>
                <a:off x="5867200" y="1063100"/>
                <a:ext cx="44875" cy="153925"/>
              </a:xfrm>
              <a:custGeom>
                <a:rect b="b" l="l" r="r" t="t"/>
                <a:pathLst>
                  <a:path extrusionOk="0" h="6157" w="1795">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06"/>
              <p:cNvSpPr/>
              <p:nvPr/>
            </p:nvSpPr>
            <p:spPr>
              <a:xfrm>
                <a:off x="5867200" y="668975"/>
                <a:ext cx="44875" cy="153925"/>
              </a:xfrm>
              <a:custGeom>
                <a:rect b="b" l="l" r="r" t="t"/>
                <a:pathLst>
                  <a:path extrusionOk="0" h="6157" w="1795">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06"/>
              <p:cNvSpPr/>
              <p:nvPr/>
            </p:nvSpPr>
            <p:spPr>
              <a:xfrm>
                <a:off x="5881175" y="461725"/>
                <a:ext cx="366325" cy="850500"/>
              </a:xfrm>
              <a:custGeom>
                <a:rect b="b" l="l" r="r" t="t"/>
                <a:pathLst>
                  <a:path extrusionOk="0" h="34020" w="14653">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06"/>
              <p:cNvSpPr/>
              <p:nvPr/>
            </p:nvSpPr>
            <p:spPr>
              <a:xfrm>
                <a:off x="5932450" y="485800"/>
                <a:ext cx="263650" cy="114300"/>
              </a:xfrm>
              <a:custGeom>
                <a:rect b="b" l="l" r="r" t="t"/>
                <a:pathLst>
                  <a:path extrusionOk="0" h="4572" w="10546">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06"/>
              <p:cNvSpPr/>
              <p:nvPr/>
            </p:nvSpPr>
            <p:spPr>
              <a:xfrm>
                <a:off x="5909950" y="592100"/>
                <a:ext cx="308700" cy="188075"/>
              </a:xfrm>
              <a:custGeom>
                <a:rect b="b" l="l" r="r" t="t"/>
                <a:pathLst>
                  <a:path extrusionOk="0" h="7523" w="12348">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6"/>
              <p:cNvSpPr/>
              <p:nvPr/>
            </p:nvSpPr>
            <p:spPr>
              <a:xfrm>
                <a:off x="5900275" y="577925"/>
                <a:ext cx="91800" cy="171325"/>
              </a:xfrm>
              <a:custGeom>
                <a:rect b="b" l="l" r="r" t="t"/>
                <a:pathLst>
                  <a:path extrusionOk="0" h="6853" w="3672">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06"/>
              <p:cNvSpPr/>
              <p:nvPr/>
            </p:nvSpPr>
            <p:spPr>
              <a:xfrm>
                <a:off x="5891625" y="731800"/>
                <a:ext cx="87800" cy="19100"/>
              </a:xfrm>
              <a:custGeom>
                <a:rect b="b" l="l" r="r" t="t"/>
                <a:pathLst>
                  <a:path extrusionOk="0" h="764" w="3512">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6"/>
              <p:cNvSpPr/>
              <p:nvPr/>
            </p:nvSpPr>
            <p:spPr>
              <a:xfrm>
                <a:off x="6136525" y="577925"/>
                <a:ext cx="91775" cy="171325"/>
              </a:xfrm>
              <a:custGeom>
                <a:rect b="b" l="l" r="r" t="t"/>
                <a:pathLst>
                  <a:path extrusionOk="0" h="6853" w="3671">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6"/>
              <p:cNvSpPr/>
              <p:nvPr/>
            </p:nvSpPr>
            <p:spPr>
              <a:xfrm>
                <a:off x="6149175" y="731800"/>
                <a:ext cx="87900" cy="19100"/>
              </a:xfrm>
              <a:custGeom>
                <a:rect b="b" l="l" r="r" t="t"/>
                <a:pathLst>
                  <a:path extrusionOk="0" h="764" w="3516">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6"/>
              <p:cNvSpPr/>
              <p:nvPr/>
            </p:nvSpPr>
            <p:spPr>
              <a:xfrm>
                <a:off x="5950325" y="676400"/>
                <a:ext cx="227950" cy="568050"/>
              </a:xfrm>
              <a:custGeom>
                <a:rect b="b" l="l" r="r" t="t"/>
                <a:pathLst>
                  <a:path extrusionOk="0" h="22722" w="9118">
                    <a:moveTo>
                      <a:pt x="0" y="1"/>
                    </a:moveTo>
                    <a:lnTo>
                      <a:pt x="0" y="22722"/>
                    </a:lnTo>
                    <a:lnTo>
                      <a:pt x="9117" y="22722"/>
                    </a:lnTo>
                    <a:lnTo>
                      <a:pt x="9117"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6"/>
              <p:cNvSpPr/>
              <p:nvPr/>
            </p:nvSpPr>
            <p:spPr>
              <a:xfrm>
                <a:off x="5973200" y="699950"/>
                <a:ext cx="182300" cy="532850"/>
              </a:xfrm>
              <a:custGeom>
                <a:rect b="b" l="l" r="r" t="t"/>
                <a:pathLst>
                  <a:path extrusionOk="0" h="21314" w="7292">
                    <a:moveTo>
                      <a:pt x="0" y="0"/>
                    </a:moveTo>
                    <a:lnTo>
                      <a:pt x="0" y="21313"/>
                    </a:lnTo>
                    <a:lnTo>
                      <a:pt x="7292" y="21313"/>
                    </a:lnTo>
                    <a:lnTo>
                      <a:pt x="7292" y="0"/>
                    </a:lnTo>
                    <a:close/>
                  </a:path>
                </a:pathLst>
              </a:custGeom>
              <a:solidFill>
                <a:srgbClr val="7EA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6"/>
              <p:cNvSpPr/>
              <p:nvPr/>
            </p:nvSpPr>
            <p:spPr>
              <a:xfrm>
                <a:off x="5962975" y="603275"/>
                <a:ext cx="89475" cy="16250"/>
              </a:xfrm>
              <a:custGeom>
                <a:rect b="b" l="l" r="r" t="t"/>
                <a:pathLst>
                  <a:path extrusionOk="0" h="650" w="3579">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06"/>
              <p:cNvSpPr/>
              <p:nvPr/>
            </p:nvSpPr>
            <p:spPr>
              <a:xfrm>
                <a:off x="5909950" y="813350"/>
                <a:ext cx="40400" cy="419450"/>
              </a:xfrm>
              <a:custGeom>
                <a:rect b="b" l="l" r="r" t="t"/>
                <a:pathLst>
                  <a:path extrusionOk="0" h="16778" w="1616">
                    <a:moveTo>
                      <a:pt x="0" y="0"/>
                    </a:moveTo>
                    <a:lnTo>
                      <a:pt x="0" y="16777"/>
                    </a:lnTo>
                    <a:lnTo>
                      <a:pt x="1615" y="16777"/>
                    </a:lnTo>
                    <a:lnTo>
                      <a:pt x="1615" y="0"/>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06"/>
              <p:cNvSpPr/>
              <p:nvPr/>
            </p:nvSpPr>
            <p:spPr>
              <a:xfrm>
                <a:off x="6178250" y="810225"/>
                <a:ext cx="40400" cy="422575"/>
              </a:xfrm>
              <a:custGeom>
                <a:rect b="b" l="l" r="r" t="t"/>
                <a:pathLst>
                  <a:path extrusionOk="0" h="16903" w="1616">
                    <a:moveTo>
                      <a:pt x="0" y="1"/>
                    </a:moveTo>
                    <a:lnTo>
                      <a:pt x="0" y="16902"/>
                    </a:lnTo>
                    <a:lnTo>
                      <a:pt x="1615" y="16902"/>
                    </a:lnTo>
                    <a:lnTo>
                      <a:pt x="1615" y="1"/>
                    </a:lnTo>
                    <a:close/>
                  </a:path>
                </a:pathLst>
              </a:custGeom>
              <a:solidFill>
                <a:srgbClr val="4D8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6"/>
              <p:cNvSpPr/>
              <p:nvPr/>
            </p:nvSpPr>
            <p:spPr>
              <a:xfrm>
                <a:off x="5968650" y="1254625"/>
                <a:ext cx="191300" cy="29650"/>
              </a:xfrm>
              <a:custGeom>
                <a:rect b="b" l="l" r="r" t="t"/>
                <a:pathLst>
                  <a:path extrusionOk="0" h="1186" w="7652">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6"/>
              <p:cNvSpPr/>
              <p:nvPr/>
            </p:nvSpPr>
            <p:spPr>
              <a:xfrm>
                <a:off x="6057175" y="1239100"/>
                <a:ext cx="14225" cy="67375"/>
              </a:xfrm>
              <a:custGeom>
                <a:rect b="b" l="l" r="r" t="t"/>
                <a:pathLst>
                  <a:path extrusionOk="0" h="2695" w="569">
                    <a:moveTo>
                      <a:pt x="1" y="1"/>
                    </a:moveTo>
                    <a:lnTo>
                      <a:pt x="1" y="2695"/>
                    </a:lnTo>
                    <a:lnTo>
                      <a:pt x="569" y="2695"/>
                    </a:lnTo>
                    <a:lnTo>
                      <a:pt x="569" y="1"/>
                    </a:lnTo>
                    <a:close/>
                  </a:path>
                </a:pathLst>
              </a:custGeom>
              <a:solidFill>
                <a:srgbClr val="5896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6"/>
              <p:cNvSpPr/>
              <p:nvPr/>
            </p:nvSpPr>
            <p:spPr>
              <a:xfrm>
                <a:off x="5850550" y="639800"/>
                <a:ext cx="47550" cy="47525"/>
              </a:xfrm>
              <a:custGeom>
                <a:rect b="b" l="l" r="r" t="t"/>
                <a:pathLst>
                  <a:path extrusionOk="0" h="1901" w="1902">
                    <a:moveTo>
                      <a:pt x="1901" y="0"/>
                    </a:moveTo>
                    <a:lnTo>
                      <a:pt x="1" y="1385"/>
                    </a:lnTo>
                    <a:lnTo>
                      <a:pt x="1" y="1901"/>
                    </a:lnTo>
                    <a:lnTo>
                      <a:pt x="1901" y="1741"/>
                    </a:lnTo>
                    <a:lnTo>
                      <a:pt x="1901"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6"/>
              <p:cNvSpPr/>
              <p:nvPr/>
            </p:nvSpPr>
            <p:spPr>
              <a:xfrm>
                <a:off x="6230500" y="639800"/>
                <a:ext cx="47500" cy="47525"/>
              </a:xfrm>
              <a:custGeom>
                <a:rect b="b" l="l" r="r" t="t"/>
                <a:pathLst>
                  <a:path extrusionOk="0" h="1901" w="1900">
                    <a:moveTo>
                      <a:pt x="0" y="0"/>
                    </a:moveTo>
                    <a:lnTo>
                      <a:pt x="0" y="1741"/>
                    </a:lnTo>
                    <a:lnTo>
                      <a:pt x="1900" y="1901"/>
                    </a:lnTo>
                    <a:lnTo>
                      <a:pt x="1900" y="1385"/>
                    </a:lnTo>
                    <a:lnTo>
                      <a:pt x="0" y="0"/>
                    </a:ln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6"/>
              <p:cNvSpPr/>
              <p:nvPr/>
            </p:nvSpPr>
            <p:spPr>
              <a:xfrm>
                <a:off x="5924250" y="828450"/>
                <a:ext cx="10450" cy="389375"/>
              </a:xfrm>
              <a:custGeom>
                <a:rect b="b" l="l" r="r" t="t"/>
                <a:pathLst>
                  <a:path extrusionOk="0" h="15575" w="418">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06"/>
              <p:cNvSpPr/>
              <p:nvPr/>
            </p:nvSpPr>
            <p:spPr>
              <a:xfrm>
                <a:off x="6193875" y="828450"/>
                <a:ext cx="10575" cy="389375"/>
              </a:xfrm>
              <a:custGeom>
                <a:rect b="b" l="l" r="r" t="t"/>
                <a:pathLst>
                  <a:path extrusionOk="0" h="15575" w="423">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06"/>
              <p:cNvSpPr/>
              <p:nvPr/>
            </p:nvSpPr>
            <p:spPr>
              <a:xfrm>
                <a:off x="5895300" y="488900"/>
                <a:ext cx="68475" cy="59225"/>
              </a:xfrm>
              <a:custGeom>
                <a:rect b="b" l="l" r="r" t="t"/>
                <a:pathLst>
                  <a:path extrusionOk="0" h="2369" w="2739">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06"/>
              <p:cNvSpPr/>
              <p:nvPr/>
            </p:nvSpPr>
            <p:spPr>
              <a:xfrm>
                <a:off x="5906725" y="502200"/>
                <a:ext cx="37725" cy="32625"/>
              </a:xfrm>
              <a:custGeom>
                <a:rect b="b" l="l" r="r" t="t"/>
                <a:pathLst>
                  <a:path extrusionOk="0" h="1305" w="1509">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6"/>
              <p:cNvSpPr/>
              <p:nvPr/>
            </p:nvSpPr>
            <p:spPr>
              <a:xfrm>
                <a:off x="6164800" y="488900"/>
                <a:ext cx="68500" cy="59225"/>
              </a:xfrm>
              <a:custGeom>
                <a:rect b="b" l="l" r="r" t="t"/>
                <a:pathLst>
                  <a:path extrusionOk="0" h="2369" w="274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06"/>
              <p:cNvSpPr/>
              <p:nvPr/>
            </p:nvSpPr>
            <p:spPr>
              <a:xfrm>
                <a:off x="6184100" y="502200"/>
                <a:ext cx="37775" cy="32625"/>
              </a:xfrm>
              <a:custGeom>
                <a:rect b="b" l="l" r="r" t="t"/>
                <a:pathLst>
                  <a:path extrusionOk="0" h="1305" w="1511">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06"/>
              <p:cNvSpPr/>
              <p:nvPr/>
            </p:nvSpPr>
            <p:spPr>
              <a:xfrm>
                <a:off x="5555425" y="2206100"/>
                <a:ext cx="29525" cy="62150"/>
              </a:xfrm>
              <a:custGeom>
                <a:rect b="b" l="l" r="r" t="t"/>
                <a:pathLst>
                  <a:path extrusionOk="0" h="2486" w="1181">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06"/>
              <p:cNvSpPr/>
              <p:nvPr/>
            </p:nvSpPr>
            <p:spPr>
              <a:xfrm>
                <a:off x="5306650" y="2206100"/>
                <a:ext cx="29550" cy="62150"/>
              </a:xfrm>
              <a:custGeom>
                <a:rect b="b" l="l" r="r" t="t"/>
                <a:pathLst>
                  <a:path extrusionOk="0" h="2486" w="1182">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06"/>
              <p:cNvSpPr/>
              <p:nvPr/>
            </p:nvSpPr>
            <p:spPr>
              <a:xfrm>
                <a:off x="5607550" y="2052650"/>
                <a:ext cx="37450" cy="140150"/>
              </a:xfrm>
              <a:custGeom>
                <a:rect b="b" l="l" r="r" t="t"/>
                <a:pathLst>
                  <a:path extrusionOk="0" h="5606" w="1498">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06"/>
              <p:cNvSpPr/>
              <p:nvPr/>
            </p:nvSpPr>
            <p:spPr>
              <a:xfrm>
                <a:off x="5607550" y="1687025"/>
                <a:ext cx="37450" cy="140175"/>
              </a:xfrm>
              <a:custGeom>
                <a:rect b="b" l="l" r="r" t="t"/>
                <a:pathLst>
                  <a:path extrusionOk="0" h="5607" w="1498">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06"/>
              <p:cNvSpPr/>
              <p:nvPr/>
            </p:nvSpPr>
            <p:spPr>
              <a:xfrm>
                <a:off x="5246725" y="2052650"/>
                <a:ext cx="37300" cy="140150"/>
              </a:xfrm>
              <a:custGeom>
                <a:rect b="b" l="l" r="r" t="t"/>
                <a:pathLst>
                  <a:path extrusionOk="0" h="5606" w="1492">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06"/>
              <p:cNvSpPr/>
              <p:nvPr/>
            </p:nvSpPr>
            <p:spPr>
              <a:xfrm>
                <a:off x="5246725" y="1687025"/>
                <a:ext cx="37300" cy="140175"/>
              </a:xfrm>
              <a:custGeom>
                <a:rect b="b" l="l" r="r" t="t"/>
                <a:pathLst>
                  <a:path extrusionOk="0" h="5607" w="1492">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06"/>
              <p:cNvSpPr/>
              <p:nvPr/>
            </p:nvSpPr>
            <p:spPr>
              <a:xfrm>
                <a:off x="5258500" y="1537475"/>
                <a:ext cx="374625" cy="712275"/>
              </a:xfrm>
              <a:custGeom>
                <a:rect b="b" l="l" r="r" t="t"/>
                <a:pathLst>
                  <a:path extrusionOk="0" h="28491" w="14985">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06"/>
              <p:cNvSpPr/>
              <p:nvPr/>
            </p:nvSpPr>
            <p:spPr>
              <a:xfrm>
                <a:off x="5315175" y="1547000"/>
                <a:ext cx="261250" cy="110225"/>
              </a:xfrm>
              <a:custGeom>
                <a:rect b="b" l="l" r="r" t="t"/>
                <a:pathLst>
                  <a:path extrusionOk="0" h="4409" w="1045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06"/>
              <p:cNvSpPr/>
              <p:nvPr/>
            </p:nvSpPr>
            <p:spPr>
              <a:xfrm>
                <a:off x="5350475" y="1580075"/>
                <a:ext cx="190675" cy="204525"/>
              </a:xfrm>
              <a:custGeom>
                <a:rect b="b" l="l" r="r" t="t"/>
                <a:pathLst>
                  <a:path extrusionOk="0" h="8181" w="7627">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06"/>
              <p:cNvSpPr/>
              <p:nvPr/>
            </p:nvSpPr>
            <p:spPr>
              <a:xfrm>
                <a:off x="5306525" y="2037675"/>
                <a:ext cx="277650" cy="191550"/>
              </a:xfrm>
              <a:custGeom>
                <a:rect b="b" l="l" r="r" t="t"/>
                <a:pathLst>
                  <a:path extrusionOk="0" h="7662" w="11106">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06"/>
              <p:cNvSpPr/>
              <p:nvPr/>
            </p:nvSpPr>
            <p:spPr>
              <a:xfrm>
                <a:off x="5436350" y="2167825"/>
                <a:ext cx="19025" cy="81925"/>
              </a:xfrm>
              <a:custGeom>
                <a:rect b="b" l="l" r="r" t="t"/>
                <a:pathLst>
                  <a:path extrusionOk="0" h="3277" w="761">
                    <a:moveTo>
                      <a:pt x="1" y="1"/>
                    </a:moveTo>
                    <a:lnTo>
                      <a:pt x="1" y="3276"/>
                    </a:lnTo>
                    <a:lnTo>
                      <a:pt x="760" y="3276"/>
                    </a:lnTo>
                    <a:lnTo>
                      <a:pt x="76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06"/>
              <p:cNvSpPr/>
              <p:nvPr/>
            </p:nvSpPr>
            <p:spPr>
              <a:xfrm>
                <a:off x="5307450" y="1647750"/>
                <a:ext cx="276725" cy="184125"/>
              </a:xfrm>
              <a:custGeom>
                <a:rect b="b" l="l" r="r" t="t"/>
                <a:pathLst>
                  <a:path extrusionOk="0" h="7365" w="11069">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06"/>
              <p:cNvSpPr/>
              <p:nvPr/>
            </p:nvSpPr>
            <p:spPr>
              <a:xfrm>
                <a:off x="5289575" y="1628900"/>
                <a:ext cx="86325" cy="163800"/>
              </a:xfrm>
              <a:custGeom>
                <a:rect b="b" l="l" r="r" t="t"/>
                <a:pathLst>
                  <a:path extrusionOk="0" h="6552" w="3453">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06"/>
              <p:cNvSpPr/>
              <p:nvPr/>
            </p:nvSpPr>
            <p:spPr>
              <a:xfrm>
                <a:off x="5280250" y="1783250"/>
                <a:ext cx="89000" cy="18975"/>
              </a:xfrm>
              <a:custGeom>
                <a:rect b="b" l="l" r="r" t="t"/>
                <a:pathLst>
                  <a:path extrusionOk="0" h="759" w="356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06"/>
              <p:cNvSpPr/>
              <p:nvPr/>
            </p:nvSpPr>
            <p:spPr>
              <a:xfrm>
                <a:off x="5515675" y="1628900"/>
                <a:ext cx="86475" cy="163800"/>
              </a:xfrm>
              <a:custGeom>
                <a:rect b="b" l="l" r="r" t="t"/>
                <a:pathLst>
                  <a:path extrusionOk="0" h="6552" w="3459">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06"/>
              <p:cNvSpPr/>
              <p:nvPr/>
            </p:nvSpPr>
            <p:spPr>
              <a:xfrm>
                <a:off x="5522350" y="1783250"/>
                <a:ext cx="89125" cy="18975"/>
              </a:xfrm>
              <a:custGeom>
                <a:rect b="b" l="l" r="r" t="t"/>
                <a:pathLst>
                  <a:path extrusionOk="0" h="759" w="3565">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06"/>
              <p:cNvSpPr/>
              <p:nvPr/>
            </p:nvSpPr>
            <p:spPr>
              <a:xfrm>
                <a:off x="5336600" y="1721100"/>
                <a:ext cx="218525" cy="110775"/>
              </a:xfrm>
              <a:custGeom>
                <a:rect b="b" l="l" r="r" t="t"/>
                <a:pathLst>
                  <a:path extrusionOk="0" h="4431" w="8741">
                    <a:moveTo>
                      <a:pt x="0" y="1"/>
                    </a:moveTo>
                    <a:lnTo>
                      <a:pt x="0" y="4430"/>
                    </a:lnTo>
                    <a:lnTo>
                      <a:pt x="8740" y="4430"/>
                    </a:lnTo>
                    <a:lnTo>
                      <a:pt x="8740" y="1"/>
                    </a:lnTo>
                    <a:close/>
                  </a:path>
                </a:pathLst>
              </a:custGeom>
              <a:solidFill>
                <a:srgbClr val="5A7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06"/>
              <p:cNvSpPr/>
              <p:nvPr/>
            </p:nvSpPr>
            <p:spPr>
              <a:xfrm>
                <a:off x="5358450" y="1745400"/>
                <a:ext cx="174800" cy="81800"/>
              </a:xfrm>
              <a:custGeom>
                <a:rect b="b" l="l" r="r" t="t"/>
                <a:pathLst>
                  <a:path extrusionOk="0" h="3272" w="6992">
                    <a:moveTo>
                      <a:pt x="1" y="0"/>
                    </a:moveTo>
                    <a:lnTo>
                      <a:pt x="1" y="3272"/>
                    </a:lnTo>
                    <a:lnTo>
                      <a:pt x="6992" y="3272"/>
                    </a:lnTo>
                    <a:lnTo>
                      <a:pt x="6992" y="0"/>
                    </a:lnTo>
                    <a:close/>
                  </a:path>
                </a:pathLst>
              </a:custGeom>
              <a:solidFill>
                <a:srgbClr val="7283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06"/>
              <p:cNvSpPr/>
              <p:nvPr/>
            </p:nvSpPr>
            <p:spPr>
              <a:xfrm>
                <a:off x="5347700" y="1656625"/>
                <a:ext cx="76025" cy="19350"/>
              </a:xfrm>
              <a:custGeom>
                <a:rect b="b" l="l" r="r" t="t"/>
                <a:pathLst>
                  <a:path extrusionOk="0" h="774" w="3041">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06"/>
              <p:cNvSpPr/>
              <p:nvPr/>
            </p:nvSpPr>
            <p:spPr>
              <a:xfrm>
                <a:off x="5253375" y="1711900"/>
                <a:ext cx="44625" cy="44625"/>
              </a:xfrm>
              <a:custGeom>
                <a:rect b="b" l="l" r="r" t="t"/>
                <a:pathLst>
                  <a:path extrusionOk="0" h="1785" w="1785">
                    <a:moveTo>
                      <a:pt x="1785" y="0"/>
                    </a:moveTo>
                    <a:lnTo>
                      <a:pt x="1" y="1301"/>
                    </a:lnTo>
                    <a:lnTo>
                      <a:pt x="1" y="1785"/>
                    </a:lnTo>
                    <a:lnTo>
                      <a:pt x="1785" y="1633"/>
                    </a:lnTo>
                    <a:lnTo>
                      <a:pt x="1785"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06"/>
              <p:cNvSpPr/>
              <p:nvPr/>
            </p:nvSpPr>
            <p:spPr>
              <a:xfrm>
                <a:off x="5593575" y="1711900"/>
                <a:ext cx="44775" cy="44625"/>
              </a:xfrm>
              <a:custGeom>
                <a:rect b="b" l="l" r="r" t="t"/>
                <a:pathLst>
                  <a:path extrusionOk="0" h="1785" w="1791">
                    <a:moveTo>
                      <a:pt x="1" y="0"/>
                    </a:moveTo>
                    <a:lnTo>
                      <a:pt x="1" y="1633"/>
                    </a:lnTo>
                    <a:lnTo>
                      <a:pt x="1790" y="1785"/>
                    </a:lnTo>
                    <a:lnTo>
                      <a:pt x="1790" y="1301"/>
                    </a:lnTo>
                    <a:lnTo>
                      <a:pt x="1" y="0"/>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06"/>
              <p:cNvSpPr/>
              <p:nvPr/>
            </p:nvSpPr>
            <p:spPr>
              <a:xfrm>
                <a:off x="5276350" y="1601600"/>
                <a:ext cx="11250" cy="109200"/>
              </a:xfrm>
              <a:custGeom>
                <a:rect b="b" l="l" r="r" t="t"/>
                <a:pathLst>
                  <a:path extrusionOk="0" h="4368" w="45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06"/>
              <p:cNvSpPr/>
              <p:nvPr/>
            </p:nvSpPr>
            <p:spPr>
              <a:xfrm>
                <a:off x="5604025" y="1601600"/>
                <a:ext cx="11225" cy="109200"/>
              </a:xfrm>
              <a:custGeom>
                <a:rect b="b" l="l" r="r" t="t"/>
                <a:pathLst>
                  <a:path extrusionOk="0" h="4368" w="449">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06"/>
              <p:cNvSpPr/>
              <p:nvPr/>
            </p:nvSpPr>
            <p:spPr>
              <a:xfrm>
                <a:off x="5274150" y="1534475"/>
                <a:ext cx="65700" cy="44375"/>
              </a:xfrm>
              <a:custGeom>
                <a:rect b="b" l="l" r="r" t="t"/>
                <a:pathLst>
                  <a:path extrusionOk="0" h="1775" w="2628">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06"/>
              <p:cNvSpPr/>
              <p:nvPr/>
            </p:nvSpPr>
            <p:spPr>
              <a:xfrm>
                <a:off x="5284800" y="1544500"/>
                <a:ext cx="36200" cy="24400"/>
              </a:xfrm>
              <a:custGeom>
                <a:rect b="b" l="l" r="r" t="t"/>
                <a:pathLst>
                  <a:path extrusionOk="0" h="976" w="1448">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06"/>
              <p:cNvSpPr/>
              <p:nvPr/>
            </p:nvSpPr>
            <p:spPr>
              <a:xfrm>
                <a:off x="5551875" y="1534475"/>
                <a:ext cx="65700" cy="44375"/>
              </a:xfrm>
              <a:custGeom>
                <a:rect b="b" l="l" r="r" t="t"/>
                <a:pathLst>
                  <a:path extrusionOk="0" h="1775" w="2628">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06"/>
              <p:cNvSpPr/>
              <p:nvPr/>
            </p:nvSpPr>
            <p:spPr>
              <a:xfrm>
                <a:off x="5570725" y="1544500"/>
                <a:ext cx="36200" cy="24400"/>
              </a:xfrm>
              <a:custGeom>
                <a:rect b="b" l="l" r="r" t="t"/>
                <a:pathLst>
                  <a:path extrusionOk="0" h="976" w="1448">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06"/>
              <p:cNvSpPr/>
              <p:nvPr/>
            </p:nvSpPr>
            <p:spPr>
              <a:xfrm>
                <a:off x="5271700" y="1827175"/>
                <a:ext cx="348225" cy="359325"/>
              </a:xfrm>
              <a:custGeom>
                <a:rect b="b" l="l" r="r" t="t"/>
                <a:pathLst>
                  <a:path extrusionOk="0" h="14373" w="13929">
                    <a:moveTo>
                      <a:pt x="1" y="1"/>
                    </a:moveTo>
                    <a:lnTo>
                      <a:pt x="1" y="14373"/>
                    </a:lnTo>
                    <a:lnTo>
                      <a:pt x="13928" y="14373"/>
                    </a:lnTo>
                    <a:lnTo>
                      <a:pt x="13928" y="1"/>
                    </a:lnTo>
                    <a:close/>
                  </a:path>
                </a:pathLst>
              </a:custGeom>
              <a:solidFill>
                <a:srgbClr val="435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06"/>
              <p:cNvSpPr/>
              <p:nvPr/>
            </p:nvSpPr>
            <p:spPr>
              <a:xfrm>
                <a:off x="5306525" y="1863025"/>
                <a:ext cx="278675" cy="287525"/>
              </a:xfrm>
              <a:custGeom>
                <a:rect b="b" l="l" r="r" t="t"/>
                <a:pathLst>
                  <a:path extrusionOk="0" h="11501" w="11147">
                    <a:moveTo>
                      <a:pt x="1" y="0"/>
                    </a:moveTo>
                    <a:lnTo>
                      <a:pt x="1" y="11500"/>
                    </a:lnTo>
                    <a:lnTo>
                      <a:pt x="11146" y="11500"/>
                    </a:lnTo>
                    <a:lnTo>
                      <a:pt x="11146" y="0"/>
                    </a:lnTo>
                    <a:close/>
                  </a:path>
                </a:pathLst>
              </a:custGeom>
              <a:solidFill>
                <a:srgbClr val="627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106"/>
            <p:cNvGrpSpPr/>
            <p:nvPr/>
          </p:nvGrpSpPr>
          <p:grpSpPr>
            <a:xfrm rot="-1799968">
              <a:off x="4850261" y="756299"/>
              <a:ext cx="1854398" cy="83318"/>
              <a:chOff x="5641750" y="2340275"/>
              <a:chExt cx="845200" cy="37975"/>
            </a:xfrm>
          </p:grpSpPr>
          <p:sp>
            <p:nvSpPr>
              <p:cNvPr id="2205" name="Google Shape;2205;p106"/>
              <p:cNvSpPr/>
              <p:nvPr/>
            </p:nvSpPr>
            <p:spPr>
              <a:xfrm>
                <a:off x="6287425" y="2340275"/>
                <a:ext cx="199525" cy="37975"/>
              </a:xfrm>
              <a:custGeom>
                <a:rect b="b" l="l" r="r" t="t"/>
                <a:pathLst>
                  <a:path extrusionOk="0" h="1519" w="7981">
                    <a:moveTo>
                      <a:pt x="1" y="0"/>
                    </a:moveTo>
                    <a:lnTo>
                      <a:pt x="1" y="1518"/>
                    </a:lnTo>
                    <a:lnTo>
                      <a:pt x="7980" y="1518"/>
                    </a:lnTo>
                    <a:lnTo>
                      <a:pt x="79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06"/>
              <p:cNvSpPr/>
              <p:nvPr/>
            </p:nvSpPr>
            <p:spPr>
              <a:xfrm>
                <a:off x="5641750" y="2340275"/>
                <a:ext cx="199400" cy="37975"/>
              </a:xfrm>
              <a:custGeom>
                <a:rect b="b" l="l" r="r" t="t"/>
                <a:pathLst>
                  <a:path extrusionOk="0" h="1519" w="7976">
                    <a:moveTo>
                      <a:pt x="1" y="0"/>
                    </a:moveTo>
                    <a:lnTo>
                      <a:pt x="1" y="1518"/>
                    </a:lnTo>
                    <a:lnTo>
                      <a:pt x="7976" y="1518"/>
                    </a:lnTo>
                    <a:lnTo>
                      <a:pt x="79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7" name="Google Shape;2207;p106"/>
          <p:cNvSpPr txBox="1"/>
          <p:nvPr>
            <p:ph idx="1" type="subTitle"/>
          </p:nvPr>
        </p:nvSpPr>
        <p:spPr>
          <a:xfrm>
            <a:off x="713225" y="1460500"/>
            <a:ext cx="3490200" cy="324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Kami merupakan </a:t>
            </a:r>
            <a:r>
              <a:rPr b="1" lang="en"/>
              <a:t>tim data scientist </a:t>
            </a:r>
            <a:r>
              <a:rPr lang="en"/>
              <a:t>pada </a:t>
            </a:r>
            <a:r>
              <a:rPr b="1" lang="en"/>
              <a:t>PT Car-a-thon</a:t>
            </a:r>
            <a:r>
              <a:rPr lang="en"/>
              <a:t> (perusahaan jual beli mobil bekas berbasis yang di Amerika) dan bertanggung jawab untuk memberikan rekomendasi atas masalah yang dihadapi perusahaan untuk meningkatkan performa perusahaan.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rgbClr val="000000"/>
              </a:buClr>
              <a:buSzPts val="1700"/>
              <a:buFont typeface="Arial"/>
              <a:buNone/>
            </a:pPr>
            <a:r>
              <a:rPr lang="en"/>
              <a:t>Basis data menggunakan data historikal penjualan mobil bekas di Amerika ±2 tahun sebelumnya (Jan 2014 sampai Juli 2015).</a:t>
            </a:r>
            <a:endParaRPr/>
          </a:p>
        </p:txBody>
      </p:sp>
      <p:sp>
        <p:nvSpPr>
          <p:cNvPr id="2208" name="Google Shape;2208;p106"/>
          <p:cNvSpPr txBox="1"/>
          <p:nvPr>
            <p:ph type="title"/>
          </p:nvPr>
        </p:nvSpPr>
        <p:spPr>
          <a:xfrm>
            <a:off x="713225" y="387220"/>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grpSp>
        <p:nvGrpSpPr>
          <p:cNvPr id="2213" name="Google Shape;2213;p107"/>
          <p:cNvGrpSpPr/>
          <p:nvPr/>
        </p:nvGrpSpPr>
        <p:grpSpPr>
          <a:xfrm>
            <a:off x="1720810" y="541156"/>
            <a:ext cx="1367031" cy="807304"/>
            <a:chOff x="1506675" y="1426838"/>
            <a:chExt cx="1097400" cy="644400"/>
          </a:xfrm>
        </p:grpSpPr>
        <p:sp>
          <p:nvSpPr>
            <p:cNvPr id="2214" name="Google Shape;2214;p107"/>
            <p:cNvSpPr/>
            <p:nvPr/>
          </p:nvSpPr>
          <p:spPr>
            <a:xfrm>
              <a:off x="1506675" y="1431675"/>
              <a:ext cx="1097400" cy="63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07"/>
            <p:cNvSpPr/>
            <p:nvPr/>
          </p:nvSpPr>
          <p:spPr>
            <a:xfrm flipH="1">
              <a:off x="1508775" y="1426838"/>
              <a:ext cx="1093200" cy="6444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6" name="Google Shape;2216;p107"/>
          <p:cNvSpPr txBox="1"/>
          <p:nvPr>
            <p:ph type="title"/>
          </p:nvPr>
        </p:nvSpPr>
        <p:spPr>
          <a:xfrm>
            <a:off x="1808700" y="596814"/>
            <a:ext cx="1194600" cy="69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2217" name="Google Shape;2217;p107"/>
          <p:cNvPicPr preferRelativeResize="0"/>
          <p:nvPr/>
        </p:nvPicPr>
        <p:blipFill rotWithShape="1">
          <a:blip r:embed="rId3">
            <a:alphaModFix/>
          </a:blip>
          <a:srcRect b="0" l="2971" r="37716" t="0"/>
          <a:stretch/>
        </p:blipFill>
        <p:spPr>
          <a:xfrm>
            <a:off x="4572000" y="0"/>
            <a:ext cx="4572000" cy="5143500"/>
          </a:xfrm>
          <a:prstGeom prst="rect">
            <a:avLst/>
          </a:prstGeom>
          <a:noFill/>
          <a:ln>
            <a:noFill/>
          </a:ln>
        </p:spPr>
      </p:pic>
      <p:sp>
        <p:nvSpPr>
          <p:cNvPr id="2218" name="Google Shape;2218;p107"/>
          <p:cNvSpPr/>
          <p:nvPr/>
        </p:nvSpPr>
        <p:spPr>
          <a:xfrm>
            <a:off x="4564038" y="0"/>
            <a:ext cx="810900" cy="51435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07"/>
          <p:cNvSpPr txBox="1"/>
          <p:nvPr>
            <p:ph idx="1" type="subTitle"/>
          </p:nvPr>
        </p:nvSpPr>
        <p:spPr>
          <a:xfrm>
            <a:off x="800675" y="1534550"/>
            <a:ext cx="3383100" cy="10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grpSp>
        <p:nvGrpSpPr>
          <p:cNvPr id="2220" name="Google Shape;2220;p107"/>
          <p:cNvGrpSpPr/>
          <p:nvPr/>
        </p:nvGrpSpPr>
        <p:grpSpPr>
          <a:xfrm>
            <a:off x="1672045" y="2786242"/>
            <a:ext cx="1467927" cy="1801018"/>
            <a:chOff x="4803027" y="1330143"/>
            <a:chExt cx="1094243" cy="1386038"/>
          </a:xfrm>
        </p:grpSpPr>
        <p:sp>
          <p:nvSpPr>
            <p:cNvPr id="2221" name="Google Shape;2221;p107"/>
            <p:cNvSpPr/>
            <p:nvPr/>
          </p:nvSpPr>
          <p:spPr>
            <a:xfrm>
              <a:off x="4803027" y="1514351"/>
              <a:ext cx="896667" cy="1201829"/>
            </a:xfrm>
            <a:custGeom>
              <a:rect b="b" l="l" r="r" t="t"/>
              <a:pathLst>
                <a:path extrusionOk="0" h="7640" w="5700">
                  <a:moveTo>
                    <a:pt x="54" y="1"/>
                  </a:moveTo>
                  <a:cubicBezTo>
                    <a:pt x="27" y="1"/>
                    <a:pt x="1" y="28"/>
                    <a:pt x="1" y="54"/>
                  </a:cubicBezTo>
                  <a:lnTo>
                    <a:pt x="1" y="7586"/>
                  </a:lnTo>
                  <a:cubicBezTo>
                    <a:pt x="1" y="7613"/>
                    <a:pt x="27" y="7640"/>
                    <a:pt x="54" y="7640"/>
                  </a:cubicBezTo>
                  <a:lnTo>
                    <a:pt x="5646" y="7640"/>
                  </a:lnTo>
                  <a:cubicBezTo>
                    <a:pt x="5677" y="7640"/>
                    <a:pt x="5700" y="7613"/>
                    <a:pt x="5700" y="7586"/>
                  </a:cubicBezTo>
                  <a:lnTo>
                    <a:pt x="5700" y="54"/>
                  </a:lnTo>
                  <a:cubicBezTo>
                    <a:pt x="5700" y="28"/>
                    <a:pt x="5677" y="1"/>
                    <a:pt x="5646" y="1"/>
                  </a:cubicBez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07"/>
            <p:cNvSpPr/>
            <p:nvPr/>
          </p:nvSpPr>
          <p:spPr>
            <a:xfrm>
              <a:off x="4859501" y="1581522"/>
              <a:ext cx="783561" cy="1067646"/>
            </a:xfrm>
            <a:custGeom>
              <a:rect b="b" l="l" r="r" t="t"/>
              <a:pathLst>
                <a:path extrusionOk="0" h="6787" w="4981">
                  <a:moveTo>
                    <a:pt x="19" y="0"/>
                  </a:moveTo>
                  <a:cubicBezTo>
                    <a:pt x="10" y="0"/>
                    <a:pt x="1" y="9"/>
                    <a:pt x="1" y="18"/>
                  </a:cubicBezTo>
                  <a:lnTo>
                    <a:pt x="1" y="6768"/>
                  </a:lnTo>
                  <a:cubicBezTo>
                    <a:pt x="1" y="6777"/>
                    <a:pt x="10" y="6786"/>
                    <a:pt x="19" y="6786"/>
                  </a:cubicBezTo>
                  <a:lnTo>
                    <a:pt x="4963" y="6786"/>
                  </a:lnTo>
                  <a:cubicBezTo>
                    <a:pt x="4976" y="6786"/>
                    <a:pt x="4980" y="6777"/>
                    <a:pt x="4980" y="6768"/>
                  </a:cubicBezTo>
                  <a:lnTo>
                    <a:pt x="4980" y="18"/>
                  </a:lnTo>
                  <a:cubicBezTo>
                    <a:pt x="4980" y="9"/>
                    <a:pt x="4976" y="0"/>
                    <a:pt x="496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07"/>
            <p:cNvSpPr/>
            <p:nvPr/>
          </p:nvSpPr>
          <p:spPr>
            <a:xfrm>
              <a:off x="4954515" y="1771236"/>
              <a:ext cx="185783" cy="186724"/>
            </a:xfrm>
            <a:custGeom>
              <a:rect b="b" l="l" r="r" t="t"/>
              <a:pathLst>
                <a:path extrusionOk="0" h="1187" w="1181">
                  <a:moveTo>
                    <a:pt x="1048" y="138"/>
                  </a:moveTo>
                  <a:lnTo>
                    <a:pt x="1048" y="1049"/>
                  </a:lnTo>
                  <a:lnTo>
                    <a:pt x="134" y="1049"/>
                  </a:lnTo>
                  <a:lnTo>
                    <a:pt x="134" y="138"/>
                  </a:lnTo>
                  <a:close/>
                  <a:moveTo>
                    <a:pt x="67" y="1"/>
                  </a:moveTo>
                  <a:cubicBezTo>
                    <a:pt x="31" y="1"/>
                    <a:pt x="1" y="32"/>
                    <a:pt x="1" y="72"/>
                  </a:cubicBezTo>
                  <a:lnTo>
                    <a:pt x="1" y="1115"/>
                  </a:lnTo>
                  <a:cubicBezTo>
                    <a:pt x="1" y="1156"/>
                    <a:pt x="31" y="1186"/>
                    <a:pt x="67" y="1186"/>
                  </a:cubicBezTo>
                  <a:lnTo>
                    <a:pt x="1115" y="1186"/>
                  </a:lnTo>
                  <a:cubicBezTo>
                    <a:pt x="1150" y="1186"/>
                    <a:pt x="1181" y="1156"/>
                    <a:pt x="1181" y="1115"/>
                  </a:cubicBezTo>
                  <a:lnTo>
                    <a:pt x="1181" y="72"/>
                  </a:lnTo>
                  <a:cubicBezTo>
                    <a:pt x="1181" y="32"/>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07"/>
            <p:cNvSpPr/>
            <p:nvPr/>
          </p:nvSpPr>
          <p:spPr>
            <a:xfrm>
              <a:off x="4954515" y="2063201"/>
              <a:ext cx="185783" cy="185780"/>
            </a:xfrm>
            <a:custGeom>
              <a:rect b="b" l="l" r="r" t="t"/>
              <a:pathLst>
                <a:path extrusionOk="0" h="1181" w="1181">
                  <a:moveTo>
                    <a:pt x="1048" y="138"/>
                  </a:moveTo>
                  <a:lnTo>
                    <a:pt x="1048" y="1048"/>
                  </a:lnTo>
                  <a:lnTo>
                    <a:pt x="134" y="1048"/>
                  </a:lnTo>
                  <a:lnTo>
                    <a:pt x="134" y="138"/>
                  </a:lnTo>
                  <a:close/>
                  <a:moveTo>
                    <a:pt x="67" y="1"/>
                  </a:moveTo>
                  <a:cubicBezTo>
                    <a:pt x="31" y="1"/>
                    <a:pt x="1" y="31"/>
                    <a:pt x="1" y="67"/>
                  </a:cubicBezTo>
                  <a:lnTo>
                    <a:pt x="1" y="1115"/>
                  </a:lnTo>
                  <a:cubicBezTo>
                    <a:pt x="1" y="1154"/>
                    <a:pt x="31" y="1181"/>
                    <a:pt x="67" y="1181"/>
                  </a:cubicBezTo>
                  <a:lnTo>
                    <a:pt x="1115" y="1181"/>
                  </a:lnTo>
                  <a:cubicBezTo>
                    <a:pt x="1150" y="1181"/>
                    <a:pt x="1181" y="1154"/>
                    <a:pt x="1181" y="1115"/>
                  </a:cubicBezTo>
                  <a:lnTo>
                    <a:pt x="1181" y="67"/>
                  </a:lnTo>
                  <a:cubicBezTo>
                    <a:pt x="1181" y="31"/>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07"/>
            <p:cNvSpPr/>
            <p:nvPr/>
          </p:nvSpPr>
          <p:spPr>
            <a:xfrm>
              <a:off x="4954515" y="2355166"/>
              <a:ext cx="185783" cy="185780"/>
            </a:xfrm>
            <a:custGeom>
              <a:rect b="b" l="l" r="r" t="t"/>
              <a:pathLst>
                <a:path extrusionOk="0" h="1181" w="1181">
                  <a:moveTo>
                    <a:pt x="1048" y="133"/>
                  </a:moveTo>
                  <a:lnTo>
                    <a:pt x="1048" y="1047"/>
                  </a:lnTo>
                  <a:lnTo>
                    <a:pt x="134" y="1047"/>
                  </a:lnTo>
                  <a:lnTo>
                    <a:pt x="134" y="133"/>
                  </a:lnTo>
                  <a:close/>
                  <a:moveTo>
                    <a:pt x="67" y="0"/>
                  </a:moveTo>
                  <a:cubicBezTo>
                    <a:pt x="31" y="0"/>
                    <a:pt x="1" y="31"/>
                    <a:pt x="1" y="66"/>
                  </a:cubicBezTo>
                  <a:lnTo>
                    <a:pt x="1" y="1113"/>
                  </a:lnTo>
                  <a:cubicBezTo>
                    <a:pt x="1" y="1149"/>
                    <a:pt x="31" y="1180"/>
                    <a:pt x="67" y="1180"/>
                  </a:cubicBezTo>
                  <a:lnTo>
                    <a:pt x="1115" y="1180"/>
                  </a:lnTo>
                  <a:cubicBezTo>
                    <a:pt x="1150" y="1180"/>
                    <a:pt x="1181" y="1149"/>
                    <a:pt x="1181" y="1113"/>
                  </a:cubicBezTo>
                  <a:lnTo>
                    <a:pt x="1181" y="66"/>
                  </a:lnTo>
                  <a:cubicBezTo>
                    <a:pt x="1181" y="31"/>
                    <a:pt x="1150" y="0"/>
                    <a:pt x="111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07"/>
            <p:cNvSpPr/>
            <p:nvPr/>
          </p:nvSpPr>
          <p:spPr>
            <a:xfrm>
              <a:off x="4965684" y="1330143"/>
              <a:ext cx="571979" cy="335852"/>
            </a:xfrm>
            <a:custGeom>
              <a:rect b="b" l="l" r="r" t="t"/>
              <a:pathLst>
                <a:path extrusionOk="0" h="2135" w="3636">
                  <a:moveTo>
                    <a:pt x="1816" y="346"/>
                  </a:moveTo>
                  <a:cubicBezTo>
                    <a:pt x="2015" y="346"/>
                    <a:pt x="2171" y="506"/>
                    <a:pt x="2171" y="701"/>
                  </a:cubicBezTo>
                  <a:cubicBezTo>
                    <a:pt x="2171" y="897"/>
                    <a:pt x="2015" y="1057"/>
                    <a:pt x="1816" y="1057"/>
                  </a:cubicBezTo>
                  <a:cubicBezTo>
                    <a:pt x="1620" y="1057"/>
                    <a:pt x="1460" y="897"/>
                    <a:pt x="1460" y="701"/>
                  </a:cubicBezTo>
                  <a:cubicBezTo>
                    <a:pt x="1460" y="506"/>
                    <a:pt x="1620" y="346"/>
                    <a:pt x="1816" y="346"/>
                  </a:cubicBezTo>
                  <a:close/>
                  <a:moveTo>
                    <a:pt x="1816" y="0"/>
                  </a:moveTo>
                  <a:cubicBezTo>
                    <a:pt x="1492" y="0"/>
                    <a:pt x="1216" y="222"/>
                    <a:pt x="1141" y="524"/>
                  </a:cubicBezTo>
                  <a:cubicBezTo>
                    <a:pt x="1114" y="625"/>
                    <a:pt x="1021" y="697"/>
                    <a:pt x="915" y="697"/>
                  </a:cubicBezTo>
                  <a:lnTo>
                    <a:pt x="231" y="697"/>
                  </a:lnTo>
                  <a:cubicBezTo>
                    <a:pt x="102" y="697"/>
                    <a:pt x="1" y="803"/>
                    <a:pt x="1" y="932"/>
                  </a:cubicBezTo>
                  <a:lnTo>
                    <a:pt x="1" y="1904"/>
                  </a:lnTo>
                  <a:cubicBezTo>
                    <a:pt x="1" y="2033"/>
                    <a:pt x="102" y="2135"/>
                    <a:pt x="231" y="2135"/>
                  </a:cubicBezTo>
                  <a:lnTo>
                    <a:pt x="3400" y="2135"/>
                  </a:lnTo>
                  <a:cubicBezTo>
                    <a:pt x="3529" y="2135"/>
                    <a:pt x="3635" y="2033"/>
                    <a:pt x="3635" y="1904"/>
                  </a:cubicBezTo>
                  <a:lnTo>
                    <a:pt x="3635" y="932"/>
                  </a:lnTo>
                  <a:cubicBezTo>
                    <a:pt x="3635" y="803"/>
                    <a:pt x="3529" y="697"/>
                    <a:pt x="3400" y="697"/>
                  </a:cubicBezTo>
                  <a:lnTo>
                    <a:pt x="2717" y="697"/>
                  </a:lnTo>
                  <a:cubicBezTo>
                    <a:pt x="2611" y="697"/>
                    <a:pt x="2517" y="625"/>
                    <a:pt x="2490" y="524"/>
                  </a:cubicBezTo>
                  <a:cubicBezTo>
                    <a:pt x="2415" y="222"/>
                    <a:pt x="2140"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07"/>
            <p:cNvSpPr/>
            <p:nvPr/>
          </p:nvSpPr>
          <p:spPr>
            <a:xfrm>
              <a:off x="4990067" y="1807417"/>
              <a:ext cx="114836" cy="114205"/>
            </a:xfrm>
            <a:custGeom>
              <a:rect b="b" l="l" r="r" t="t"/>
              <a:pathLst>
                <a:path extrusionOk="0" h="726" w="730">
                  <a:moveTo>
                    <a:pt x="36" y="1"/>
                  </a:moveTo>
                  <a:cubicBezTo>
                    <a:pt x="28" y="1"/>
                    <a:pt x="21" y="4"/>
                    <a:pt x="14" y="11"/>
                  </a:cubicBezTo>
                  <a:cubicBezTo>
                    <a:pt x="0" y="24"/>
                    <a:pt x="0" y="47"/>
                    <a:pt x="14" y="60"/>
                  </a:cubicBezTo>
                  <a:lnTo>
                    <a:pt x="316" y="366"/>
                  </a:lnTo>
                  <a:lnTo>
                    <a:pt x="14" y="668"/>
                  </a:lnTo>
                  <a:cubicBezTo>
                    <a:pt x="0" y="681"/>
                    <a:pt x="0" y="703"/>
                    <a:pt x="14" y="717"/>
                  </a:cubicBezTo>
                  <a:cubicBezTo>
                    <a:pt x="19" y="721"/>
                    <a:pt x="27" y="725"/>
                    <a:pt x="37" y="725"/>
                  </a:cubicBezTo>
                  <a:cubicBezTo>
                    <a:pt x="45" y="725"/>
                    <a:pt x="54" y="721"/>
                    <a:pt x="59" y="717"/>
                  </a:cubicBezTo>
                  <a:lnTo>
                    <a:pt x="365" y="410"/>
                  </a:lnTo>
                  <a:lnTo>
                    <a:pt x="666" y="717"/>
                  </a:lnTo>
                  <a:cubicBezTo>
                    <a:pt x="676" y="721"/>
                    <a:pt x="684" y="725"/>
                    <a:pt x="693" y="725"/>
                  </a:cubicBezTo>
                  <a:cubicBezTo>
                    <a:pt x="702" y="725"/>
                    <a:pt x="711" y="721"/>
                    <a:pt x="715" y="717"/>
                  </a:cubicBezTo>
                  <a:cubicBezTo>
                    <a:pt x="729" y="703"/>
                    <a:pt x="729" y="681"/>
                    <a:pt x="715" y="668"/>
                  </a:cubicBezTo>
                  <a:lnTo>
                    <a:pt x="414" y="366"/>
                  </a:lnTo>
                  <a:lnTo>
                    <a:pt x="715" y="60"/>
                  </a:lnTo>
                  <a:cubicBezTo>
                    <a:pt x="729" y="47"/>
                    <a:pt x="729" y="24"/>
                    <a:pt x="715" y="11"/>
                  </a:cubicBezTo>
                  <a:cubicBezTo>
                    <a:pt x="709" y="4"/>
                    <a:pt x="700" y="1"/>
                    <a:pt x="691" y="1"/>
                  </a:cubicBezTo>
                  <a:cubicBezTo>
                    <a:pt x="682" y="1"/>
                    <a:pt x="673" y="4"/>
                    <a:pt x="666" y="11"/>
                  </a:cubicBezTo>
                  <a:lnTo>
                    <a:pt x="365" y="317"/>
                  </a:lnTo>
                  <a:lnTo>
                    <a:pt x="59" y="11"/>
                  </a:lnTo>
                  <a:cubicBezTo>
                    <a:pt x="52" y="4"/>
                    <a:pt x="44" y="1"/>
                    <a:pt x="36"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07"/>
            <p:cNvSpPr/>
            <p:nvPr/>
          </p:nvSpPr>
          <p:spPr>
            <a:xfrm>
              <a:off x="5251358" y="1514351"/>
              <a:ext cx="448333" cy="1201829"/>
            </a:xfrm>
            <a:custGeom>
              <a:rect b="b" l="l" r="r" t="t"/>
              <a:pathLst>
                <a:path extrusionOk="0" h="7640" w="2850">
                  <a:moveTo>
                    <a:pt x="1819" y="1"/>
                  </a:moveTo>
                  <a:lnTo>
                    <a:pt x="1819" y="427"/>
                  </a:lnTo>
                  <a:lnTo>
                    <a:pt x="2423" y="427"/>
                  </a:lnTo>
                  <a:cubicBezTo>
                    <a:pt x="2463" y="427"/>
                    <a:pt x="2489" y="458"/>
                    <a:pt x="2489" y="493"/>
                  </a:cubicBezTo>
                  <a:lnTo>
                    <a:pt x="2489" y="7146"/>
                  </a:lnTo>
                  <a:cubicBezTo>
                    <a:pt x="2489" y="7183"/>
                    <a:pt x="2463" y="7213"/>
                    <a:pt x="2423" y="7213"/>
                  </a:cubicBezTo>
                  <a:lnTo>
                    <a:pt x="0" y="7213"/>
                  </a:lnTo>
                  <a:lnTo>
                    <a:pt x="0" y="7640"/>
                  </a:lnTo>
                  <a:lnTo>
                    <a:pt x="2649" y="7640"/>
                  </a:lnTo>
                  <a:cubicBezTo>
                    <a:pt x="2760" y="7640"/>
                    <a:pt x="2850" y="7546"/>
                    <a:pt x="2850" y="7435"/>
                  </a:cubicBezTo>
                  <a:lnTo>
                    <a:pt x="2850" y="205"/>
                  </a:lnTo>
                  <a:cubicBezTo>
                    <a:pt x="2850" y="94"/>
                    <a:pt x="2760" y="1"/>
                    <a:pt x="2649" y="1"/>
                  </a:cubicBez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07"/>
            <p:cNvSpPr/>
            <p:nvPr/>
          </p:nvSpPr>
          <p:spPr>
            <a:xfrm>
              <a:off x="5251358" y="1581522"/>
              <a:ext cx="391702" cy="1067646"/>
            </a:xfrm>
            <a:custGeom>
              <a:rect b="b" l="l" r="r" t="t"/>
              <a:pathLst>
                <a:path extrusionOk="0" h="6787" w="2490">
                  <a:moveTo>
                    <a:pt x="1819" y="1309"/>
                  </a:moveTo>
                  <a:cubicBezTo>
                    <a:pt x="1860" y="1309"/>
                    <a:pt x="1891" y="1340"/>
                    <a:pt x="1891" y="1381"/>
                  </a:cubicBezTo>
                  <a:cubicBezTo>
                    <a:pt x="1891" y="1416"/>
                    <a:pt x="1860" y="1447"/>
                    <a:pt x="1819" y="1447"/>
                  </a:cubicBezTo>
                  <a:lnTo>
                    <a:pt x="235" y="1447"/>
                  </a:lnTo>
                  <a:cubicBezTo>
                    <a:pt x="199" y="1447"/>
                    <a:pt x="168" y="1416"/>
                    <a:pt x="168" y="1381"/>
                  </a:cubicBezTo>
                  <a:cubicBezTo>
                    <a:pt x="168" y="1340"/>
                    <a:pt x="199" y="1309"/>
                    <a:pt x="235" y="1309"/>
                  </a:cubicBezTo>
                  <a:close/>
                  <a:moveTo>
                    <a:pt x="1819" y="1731"/>
                  </a:moveTo>
                  <a:cubicBezTo>
                    <a:pt x="1860" y="1731"/>
                    <a:pt x="1891" y="1762"/>
                    <a:pt x="1891" y="1802"/>
                  </a:cubicBezTo>
                  <a:cubicBezTo>
                    <a:pt x="1891" y="1838"/>
                    <a:pt x="1860" y="1868"/>
                    <a:pt x="1819" y="1868"/>
                  </a:cubicBezTo>
                  <a:lnTo>
                    <a:pt x="235" y="1868"/>
                  </a:lnTo>
                  <a:cubicBezTo>
                    <a:pt x="199" y="1868"/>
                    <a:pt x="168" y="1838"/>
                    <a:pt x="168" y="1802"/>
                  </a:cubicBezTo>
                  <a:cubicBezTo>
                    <a:pt x="168" y="1762"/>
                    <a:pt x="199" y="1731"/>
                    <a:pt x="235" y="1731"/>
                  </a:cubicBezTo>
                  <a:close/>
                  <a:moveTo>
                    <a:pt x="1819" y="2153"/>
                  </a:moveTo>
                  <a:cubicBezTo>
                    <a:pt x="1860" y="2153"/>
                    <a:pt x="1891" y="2184"/>
                    <a:pt x="1891" y="2223"/>
                  </a:cubicBezTo>
                  <a:cubicBezTo>
                    <a:pt x="1891" y="2259"/>
                    <a:pt x="1860" y="2290"/>
                    <a:pt x="1819" y="2290"/>
                  </a:cubicBezTo>
                  <a:lnTo>
                    <a:pt x="235" y="2290"/>
                  </a:lnTo>
                  <a:cubicBezTo>
                    <a:pt x="199" y="2290"/>
                    <a:pt x="168" y="2259"/>
                    <a:pt x="168" y="2223"/>
                  </a:cubicBezTo>
                  <a:cubicBezTo>
                    <a:pt x="168" y="2184"/>
                    <a:pt x="199" y="2153"/>
                    <a:pt x="235" y="2153"/>
                  </a:cubicBezTo>
                  <a:close/>
                  <a:moveTo>
                    <a:pt x="1819" y="3165"/>
                  </a:moveTo>
                  <a:cubicBezTo>
                    <a:pt x="1860" y="3165"/>
                    <a:pt x="1891" y="3196"/>
                    <a:pt x="1891" y="3231"/>
                  </a:cubicBezTo>
                  <a:cubicBezTo>
                    <a:pt x="1891" y="3271"/>
                    <a:pt x="1860" y="3302"/>
                    <a:pt x="1819" y="3302"/>
                  </a:cubicBezTo>
                  <a:lnTo>
                    <a:pt x="235" y="3302"/>
                  </a:lnTo>
                  <a:cubicBezTo>
                    <a:pt x="199" y="3302"/>
                    <a:pt x="168" y="3271"/>
                    <a:pt x="168" y="3231"/>
                  </a:cubicBezTo>
                  <a:cubicBezTo>
                    <a:pt x="168" y="3196"/>
                    <a:pt x="199" y="3165"/>
                    <a:pt x="235" y="3165"/>
                  </a:cubicBezTo>
                  <a:close/>
                  <a:moveTo>
                    <a:pt x="1819" y="3587"/>
                  </a:moveTo>
                  <a:cubicBezTo>
                    <a:pt x="1860" y="3587"/>
                    <a:pt x="1891" y="3617"/>
                    <a:pt x="1891" y="3653"/>
                  </a:cubicBezTo>
                  <a:cubicBezTo>
                    <a:pt x="1891" y="3693"/>
                    <a:pt x="1860" y="3724"/>
                    <a:pt x="1819" y="3724"/>
                  </a:cubicBezTo>
                  <a:lnTo>
                    <a:pt x="235" y="3724"/>
                  </a:lnTo>
                  <a:cubicBezTo>
                    <a:pt x="199" y="3724"/>
                    <a:pt x="168" y="3693"/>
                    <a:pt x="168" y="3653"/>
                  </a:cubicBezTo>
                  <a:cubicBezTo>
                    <a:pt x="168" y="3617"/>
                    <a:pt x="199" y="3587"/>
                    <a:pt x="235" y="3587"/>
                  </a:cubicBezTo>
                  <a:close/>
                  <a:moveTo>
                    <a:pt x="1819" y="4007"/>
                  </a:moveTo>
                  <a:cubicBezTo>
                    <a:pt x="1860" y="4007"/>
                    <a:pt x="1891" y="4039"/>
                    <a:pt x="1891" y="4074"/>
                  </a:cubicBezTo>
                  <a:cubicBezTo>
                    <a:pt x="1891" y="4114"/>
                    <a:pt x="1860" y="4140"/>
                    <a:pt x="1819" y="4140"/>
                  </a:cubicBezTo>
                  <a:lnTo>
                    <a:pt x="235" y="4140"/>
                  </a:lnTo>
                  <a:cubicBezTo>
                    <a:pt x="199" y="4140"/>
                    <a:pt x="168" y="4114"/>
                    <a:pt x="168" y="4074"/>
                  </a:cubicBezTo>
                  <a:cubicBezTo>
                    <a:pt x="168" y="4039"/>
                    <a:pt x="199" y="4007"/>
                    <a:pt x="235" y="4007"/>
                  </a:cubicBezTo>
                  <a:close/>
                  <a:moveTo>
                    <a:pt x="1819" y="5019"/>
                  </a:moveTo>
                  <a:cubicBezTo>
                    <a:pt x="1860" y="5019"/>
                    <a:pt x="1891" y="5051"/>
                    <a:pt x="1891" y="5086"/>
                  </a:cubicBezTo>
                  <a:cubicBezTo>
                    <a:pt x="1891" y="5126"/>
                    <a:pt x="1860" y="5152"/>
                    <a:pt x="1819" y="5152"/>
                  </a:cubicBezTo>
                  <a:lnTo>
                    <a:pt x="235" y="5152"/>
                  </a:lnTo>
                  <a:cubicBezTo>
                    <a:pt x="199" y="5152"/>
                    <a:pt x="168" y="5126"/>
                    <a:pt x="168" y="5086"/>
                  </a:cubicBezTo>
                  <a:cubicBezTo>
                    <a:pt x="168" y="5051"/>
                    <a:pt x="199" y="5019"/>
                    <a:pt x="235" y="5019"/>
                  </a:cubicBezTo>
                  <a:close/>
                  <a:moveTo>
                    <a:pt x="1819" y="5441"/>
                  </a:moveTo>
                  <a:cubicBezTo>
                    <a:pt x="1860" y="5441"/>
                    <a:pt x="1891" y="5472"/>
                    <a:pt x="1891" y="5508"/>
                  </a:cubicBezTo>
                  <a:cubicBezTo>
                    <a:pt x="1891" y="5548"/>
                    <a:pt x="1860" y="5574"/>
                    <a:pt x="1819" y="5574"/>
                  </a:cubicBezTo>
                  <a:lnTo>
                    <a:pt x="235" y="5574"/>
                  </a:lnTo>
                  <a:cubicBezTo>
                    <a:pt x="199" y="5574"/>
                    <a:pt x="168" y="5548"/>
                    <a:pt x="168" y="5508"/>
                  </a:cubicBezTo>
                  <a:cubicBezTo>
                    <a:pt x="168" y="5472"/>
                    <a:pt x="199" y="5441"/>
                    <a:pt x="235" y="5441"/>
                  </a:cubicBezTo>
                  <a:close/>
                  <a:moveTo>
                    <a:pt x="1819" y="5863"/>
                  </a:moveTo>
                  <a:cubicBezTo>
                    <a:pt x="1860" y="5863"/>
                    <a:pt x="1891" y="5894"/>
                    <a:pt x="1891" y="5930"/>
                  </a:cubicBezTo>
                  <a:cubicBezTo>
                    <a:pt x="1891" y="5969"/>
                    <a:pt x="1860" y="5996"/>
                    <a:pt x="1819" y="5996"/>
                  </a:cubicBezTo>
                  <a:lnTo>
                    <a:pt x="235" y="5996"/>
                  </a:lnTo>
                  <a:cubicBezTo>
                    <a:pt x="199" y="5996"/>
                    <a:pt x="168" y="5969"/>
                    <a:pt x="168" y="5930"/>
                  </a:cubicBezTo>
                  <a:cubicBezTo>
                    <a:pt x="168" y="5894"/>
                    <a:pt x="199" y="5863"/>
                    <a:pt x="235" y="5863"/>
                  </a:cubicBezTo>
                  <a:close/>
                  <a:moveTo>
                    <a:pt x="1819" y="0"/>
                  </a:moveTo>
                  <a:lnTo>
                    <a:pt x="1819" y="306"/>
                  </a:lnTo>
                  <a:cubicBezTo>
                    <a:pt x="1819" y="435"/>
                    <a:pt x="1713" y="537"/>
                    <a:pt x="1584" y="537"/>
                  </a:cubicBezTo>
                  <a:lnTo>
                    <a:pt x="0" y="537"/>
                  </a:lnTo>
                  <a:lnTo>
                    <a:pt x="0" y="6786"/>
                  </a:lnTo>
                  <a:lnTo>
                    <a:pt x="2423" y="6786"/>
                  </a:lnTo>
                  <a:cubicBezTo>
                    <a:pt x="2463" y="6786"/>
                    <a:pt x="2489" y="6756"/>
                    <a:pt x="2489" y="6719"/>
                  </a:cubicBezTo>
                  <a:lnTo>
                    <a:pt x="2489" y="66"/>
                  </a:lnTo>
                  <a:cubicBezTo>
                    <a:pt x="2489" y="31"/>
                    <a:pt x="2463" y="0"/>
                    <a:pt x="2423" y="0"/>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07"/>
            <p:cNvSpPr/>
            <p:nvPr/>
          </p:nvSpPr>
          <p:spPr>
            <a:xfrm>
              <a:off x="5277786" y="1787439"/>
              <a:ext cx="271045" cy="21708"/>
            </a:xfrm>
            <a:custGeom>
              <a:rect b="b" l="l" r="r" t="t"/>
              <a:pathLst>
                <a:path extrusionOk="0" h="138" w="1723">
                  <a:moveTo>
                    <a:pt x="67" y="0"/>
                  </a:moveTo>
                  <a:cubicBezTo>
                    <a:pt x="31" y="0"/>
                    <a:pt x="0" y="31"/>
                    <a:pt x="0" y="72"/>
                  </a:cubicBezTo>
                  <a:cubicBezTo>
                    <a:pt x="0" y="107"/>
                    <a:pt x="31" y="138"/>
                    <a:pt x="67" y="138"/>
                  </a:cubicBezTo>
                  <a:lnTo>
                    <a:pt x="1651" y="138"/>
                  </a:lnTo>
                  <a:cubicBezTo>
                    <a:pt x="1692" y="138"/>
                    <a:pt x="1723" y="107"/>
                    <a:pt x="1723" y="72"/>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07"/>
            <p:cNvSpPr/>
            <p:nvPr/>
          </p:nvSpPr>
          <p:spPr>
            <a:xfrm>
              <a:off x="5277786" y="1853666"/>
              <a:ext cx="271045" cy="21866"/>
            </a:xfrm>
            <a:custGeom>
              <a:rect b="b" l="l" r="r" t="t"/>
              <a:pathLst>
                <a:path extrusionOk="0" h="139" w="1723">
                  <a:moveTo>
                    <a:pt x="67" y="1"/>
                  </a:moveTo>
                  <a:cubicBezTo>
                    <a:pt x="31" y="1"/>
                    <a:pt x="0" y="32"/>
                    <a:pt x="0" y="72"/>
                  </a:cubicBezTo>
                  <a:cubicBezTo>
                    <a:pt x="0" y="108"/>
                    <a:pt x="31" y="138"/>
                    <a:pt x="67" y="138"/>
                  </a:cubicBezTo>
                  <a:lnTo>
                    <a:pt x="1651" y="138"/>
                  </a:lnTo>
                  <a:cubicBezTo>
                    <a:pt x="1692" y="138"/>
                    <a:pt x="1723" y="108"/>
                    <a:pt x="1723" y="72"/>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07"/>
            <p:cNvSpPr/>
            <p:nvPr/>
          </p:nvSpPr>
          <p:spPr>
            <a:xfrm>
              <a:off x="5277786" y="1920050"/>
              <a:ext cx="271045" cy="21866"/>
            </a:xfrm>
            <a:custGeom>
              <a:rect b="b" l="l" r="r" t="t"/>
              <a:pathLst>
                <a:path extrusionOk="0" h="139" w="1723">
                  <a:moveTo>
                    <a:pt x="67" y="1"/>
                  </a:moveTo>
                  <a:cubicBezTo>
                    <a:pt x="31" y="1"/>
                    <a:pt x="0" y="32"/>
                    <a:pt x="0" y="71"/>
                  </a:cubicBezTo>
                  <a:cubicBezTo>
                    <a:pt x="0" y="107"/>
                    <a:pt x="31" y="138"/>
                    <a:pt x="67" y="138"/>
                  </a:cubicBezTo>
                  <a:lnTo>
                    <a:pt x="1651" y="138"/>
                  </a:lnTo>
                  <a:cubicBezTo>
                    <a:pt x="1692" y="138"/>
                    <a:pt x="1723" y="107"/>
                    <a:pt x="1723" y="71"/>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07"/>
            <p:cNvSpPr/>
            <p:nvPr/>
          </p:nvSpPr>
          <p:spPr>
            <a:xfrm>
              <a:off x="5277786" y="2079247"/>
              <a:ext cx="271045" cy="21866"/>
            </a:xfrm>
            <a:custGeom>
              <a:rect b="b" l="l" r="r" t="t"/>
              <a:pathLst>
                <a:path extrusionOk="0" h="139" w="1723">
                  <a:moveTo>
                    <a:pt x="67" y="1"/>
                  </a:moveTo>
                  <a:cubicBezTo>
                    <a:pt x="31" y="1"/>
                    <a:pt x="0" y="32"/>
                    <a:pt x="0" y="67"/>
                  </a:cubicBezTo>
                  <a:cubicBezTo>
                    <a:pt x="0" y="107"/>
                    <a:pt x="31" y="138"/>
                    <a:pt x="67" y="138"/>
                  </a:cubicBezTo>
                  <a:lnTo>
                    <a:pt x="1651" y="138"/>
                  </a:lnTo>
                  <a:cubicBezTo>
                    <a:pt x="1692" y="138"/>
                    <a:pt x="1723" y="107"/>
                    <a:pt x="1723" y="67"/>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07"/>
            <p:cNvSpPr/>
            <p:nvPr/>
          </p:nvSpPr>
          <p:spPr>
            <a:xfrm>
              <a:off x="5277786" y="2145631"/>
              <a:ext cx="271045" cy="21866"/>
            </a:xfrm>
            <a:custGeom>
              <a:rect b="b" l="l" r="r" t="t"/>
              <a:pathLst>
                <a:path extrusionOk="0" h="139" w="1723">
                  <a:moveTo>
                    <a:pt x="67" y="1"/>
                  </a:moveTo>
                  <a:cubicBezTo>
                    <a:pt x="31" y="1"/>
                    <a:pt x="0" y="31"/>
                    <a:pt x="0" y="67"/>
                  </a:cubicBezTo>
                  <a:cubicBezTo>
                    <a:pt x="0" y="107"/>
                    <a:pt x="31" y="138"/>
                    <a:pt x="67" y="138"/>
                  </a:cubicBezTo>
                  <a:lnTo>
                    <a:pt x="1651" y="138"/>
                  </a:lnTo>
                  <a:cubicBezTo>
                    <a:pt x="1692" y="138"/>
                    <a:pt x="1723" y="107"/>
                    <a:pt x="1723" y="67"/>
                  </a:cubicBezTo>
                  <a:cubicBezTo>
                    <a:pt x="1723" y="31"/>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07"/>
            <p:cNvSpPr/>
            <p:nvPr/>
          </p:nvSpPr>
          <p:spPr>
            <a:xfrm>
              <a:off x="5277786" y="2211858"/>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07"/>
            <p:cNvSpPr/>
            <p:nvPr/>
          </p:nvSpPr>
          <p:spPr>
            <a:xfrm>
              <a:off x="5277786" y="2371054"/>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07"/>
            <p:cNvSpPr/>
            <p:nvPr/>
          </p:nvSpPr>
          <p:spPr>
            <a:xfrm>
              <a:off x="5277786" y="2437439"/>
              <a:ext cx="271045" cy="21079"/>
            </a:xfrm>
            <a:custGeom>
              <a:rect b="b" l="l" r="r" t="t"/>
              <a:pathLst>
                <a:path extrusionOk="0" h="134" w="1723">
                  <a:moveTo>
                    <a:pt x="67" y="0"/>
                  </a:moveTo>
                  <a:cubicBezTo>
                    <a:pt x="31" y="0"/>
                    <a:pt x="0" y="31"/>
                    <a:pt x="0" y="67"/>
                  </a:cubicBezTo>
                  <a:cubicBezTo>
                    <a:pt x="0" y="107"/>
                    <a:pt x="31" y="133"/>
                    <a:pt x="67" y="133"/>
                  </a:cubicBezTo>
                  <a:lnTo>
                    <a:pt x="1651" y="133"/>
                  </a:lnTo>
                  <a:cubicBezTo>
                    <a:pt x="1692" y="133"/>
                    <a:pt x="1723" y="107"/>
                    <a:pt x="1723" y="67"/>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07"/>
            <p:cNvSpPr/>
            <p:nvPr/>
          </p:nvSpPr>
          <p:spPr>
            <a:xfrm>
              <a:off x="5277786" y="2503666"/>
              <a:ext cx="271045" cy="21237"/>
            </a:xfrm>
            <a:custGeom>
              <a:rect b="b" l="l" r="r" t="t"/>
              <a:pathLst>
                <a:path extrusionOk="0" h="135" w="1723">
                  <a:moveTo>
                    <a:pt x="67" y="1"/>
                  </a:moveTo>
                  <a:cubicBezTo>
                    <a:pt x="31" y="1"/>
                    <a:pt x="0" y="32"/>
                    <a:pt x="0" y="68"/>
                  </a:cubicBezTo>
                  <a:cubicBezTo>
                    <a:pt x="0" y="107"/>
                    <a:pt x="31" y="134"/>
                    <a:pt x="67" y="134"/>
                  </a:cubicBezTo>
                  <a:lnTo>
                    <a:pt x="1651" y="134"/>
                  </a:lnTo>
                  <a:cubicBezTo>
                    <a:pt x="1692" y="134"/>
                    <a:pt x="1723" y="107"/>
                    <a:pt x="1723" y="68"/>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07"/>
            <p:cNvSpPr/>
            <p:nvPr/>
          </p:nvSpPr>
          <p:spPr>
            <a:xfrm>
              <a:off x="5251358" y="1330143"/>
              <a:ext cx="286304" cy="335852"/>
            </a:xfrm>
            <a:custGeom>
              <a:rect b="b" l="l" r="r" t="t"/>
              <a:pathLst>
                <a:path extrusionOk="0" h="2135" w="1820">
                  <a:moveTo>
                    <a:pt x="0" y="0"/>
                  </a:moveTo>
                  <a:lnTo>
                    <a:pt x="0" y="346"/>
                  </a:lnTo>
                  <a:cubicBezTo>
                    <a:pt x="199" y="346"/>
                    <a:pt x="355" y="506"/>
                    <a:pt x="355" y="701"/>
                  </a:cubicBezTo>
                  <a:cubicBezTo>
                    <a:pt x="355" y="897"/>
                    <a:pt x="199" y="1057"/>
                    <a:pt x="0" y="1057"/>
                  </a:cubicBezTo>
                  <a:lnTo>
                    <a:pt x="0" y="2135"/>
                  </a:lnTo>
                  <a:lnTo>
                    <a:pt x="1584" y="2135"/>
                  </a:lnTo>
                  <a:cubicBezTo>
                    <a:pt x="1713" y="2135"/>
                    <a:pt x="1819" y="2033"/>
                    <a:pt x="1819" y="1904"/>
                  </a:cubicBezTo>
                  <a:lnTo>
                    <a:pt x="1819" y="1598"/>
                  </a:lnTo>
                  <a:lnTo>
                    <a:pt x="1819" y="1172"/>
                  </a:lnTo>
                  <a:lnTo>
                    <a:pt x="1819" y="932"/>
                  </a:lnTo>
                  <a:cubicBezTo>
                    <a:pt x="1819" y="803"/>
                    <a:pt x="1713" y="697"/>
                    <a:pt x="1584" y="697"/>
                  </a:cubicBezTo>
                  <a:lnTo>
                    <a:pt x="901" y="697"/>
                  </a:lnTo>
                  <a:cubicBezTo>
                    <a:pt x="795" y="697"/>
                    <a:pt x="701" y="625"/>
                    <a:pt x="674" y="524"/>
                  </a:cubicBezTo>
                  <a:cubicBezTo>
                    <a:pt x="599" y="222"/>
                    <a:pt x="324"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07"/>
            <p:cNvSpPr/>
            <p:nvPr/>
          </p:nvSpPr>
          <p:spPr>
            <a:xfrm>
              <a:off x="5814682" y="1700762"/>
              <a:ext cx="82588" cy="879192"/>
            </a:xfrm>
            <a:custGeom>
              <a:rect b="b" l="l" r="r" t="t"/>
              <a:pathLst>
                <a:path extrusionOk="0" h="5589" w="525">
                  <a:moveTo>
                    <a:pt x="0" y="0"/>
                  </a:moveTo>
                  <a:lnTo>
                    <a:pt x="0" y="5589"/>
                  </a:lnTo>
                  <a:lnTo>
                    <a:pt x="524" y="5589"/>
                  </a:lnTo>
                  <a:lnTo>
                    <a:pt x="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07"/>
            <p:cNvSpPr/>
            <p:nvPr/>
          </p:nvSpPr>
          <p:spPr>
            <a:xfrm>
              <a:off x="5814682" y="2579803"/>
              <a:ext cx="82588" cy="88092"/>
            </a:xfrm>
            <a:custGeom>
              <a:rect b="b" l="l" r="r" t="t"/>
              <a:pathLst>
                <a:path extrusionOk="0" h="560" w="525">
                  <a:moveTo>
                    <a:pt x="0" y="1"/>
                  </a:moveTo>
                  <a:lnTo>
                    <a:pt x="0" y="560"/>
                  </a:lnTo>
                  <a:lnTo>
                    <a:pt x="524" y="560"/>
                  </a:lnTo>
                  <a:lnTo>
                    <a:pt x="524" y="1"/>
                  </a:ln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07"/>
            <p:cNvSpPr/>
            <p:nvPr/>
          </p:nvSpPr>
          <p:spPr>
            <a:xfrm>
              <a:off x="5814682" y="2667739"/>
              <a:ext cx="82588" cy="43574"/>
            </a:xfrm>
            <a:custGeom>
              <a:rect b="b" l="l" r="r" t="t"/>
              <a:pathLst>
                <a:path extrusionOk="0" h="277" w="525">
                  <a:moveTo>
                    <a:pt x="0" y="1"/>
                  </a:moveTo>
                  <a:lnTo>
                    <a:pt x="0" y="245"/>
                  </a:lnTo>
                  <a:cubicBezTo>
                    <a:pt x="0" y="263"/>
                    <a:pt x="18" y="277"/>
                    <a:pt x="31" y="277"/>
                  </a:cubicBezTo>
                  <a:lnTo>
                    <a:pt x="493" y="277"/>
                  </a:lnTo>
                  <a:cubicBezTo>
                    <a:pt x="511" y="277"/>
                    <a:pt x="524" y="263"/>
                    <a:pt x="524" y="245"/>
                  </a:cubicBezTo>
                  <a:lnTo>
                    <a:pt x="5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07"/>
            <p:cNvSpPr/>
            <p:nvPr/>
          </p:nvSpPr>
          <p:spPr>
            <a:xfrm>
              <a:off x="5814682" y="1519228"/>
              <a:ext cx="82588" cy="181690"/>
            </a:xfrm>
            <a:custGeom>
              <a:rect b="b" l="l" r="r" t="t"/>
              <a:pathLst>
                <a:path extrusionOk="0" h="1155" w="525">
                  <a:moveTo>
                    <a:pt x="262" y="1"/>
                  </a:moveTo>
                  <a:lnTo>
                    <a:pt x="0" y="1154"/>
                  </a:lnTo>
                  <a:lnTo>
                    <a:pt x="524" y="1154"/>
                  </a:lnTo>
                  <a:lnTo>
                    <a:pt x="262"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07"/>
            <p:cNvSpPr/>
            <p:nvPr/>
          </p:nvSpPr>
          <p:spPr>
            <a:xfrm>
              <a:off x="5841896" y="1519228"/>
              <a:ext cx="28001" cy="62451"/>
            </a:xfrm>
            <a:custGeom>
              <a:rect b="b" l="l" r="r" t="t"/>
              <a:pathLst>
                <a:path extrusionOk="0" h="397" w="178">
                  <a:moveTo>
                    <a:pt x="89" y="1"/>
                  </a:moveTo>
                  <a:lnTo>
                    <a:pt x="1" y="396"/>
                  </a:lnTo>
                  <a:lnTo>
                    <a:pt x="178" y="396"/>
                  </a:lnTo>
                  <a:lnTo>
                    <a:pt x="89" y="1"/>
                  </a:ln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07"/>
            <p:cNvSpPr/>
            <p:nvPr/>
          </p:nvSpPr>
          <p:spPr>
            <a:xfrm>
              <a:off x="5855897" y="1700762"/>
              <a:ext cx="41373" cy="879192"/>
            </a:xfrm>
            <a:custGeom>
              <a:rect b="b" l="l" r="r" t="t"/>
              <a:pathLst>
                <a:path extrusionOk="0" h="5589" w="263">
                  <a:moveTo>
                    <a:pt x="0" y="0"/>
                  </a:moveTo>
                  <a:lnTo>
                    <a:pt x="0" y="5589"/>
                  </a:lnTo>
                  <a:lnTo>
                    <a:pt x="262" y="5589"/>
                  </a:lnTo>
                  <a:lnTo>
                    <a:pt x="2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07"/>
            <p:cNvSpPr/>
            <p:nvPr/>
          </p:nvSpPr>
          <p:spPr>
            <a:xfrm>
              <a:off x="5855897" y="2579803"/>
              <a:ext cx="41373" cy="88092"/>
            </a:xfrm>
            <a:custGeom>
              <a:rect b="b" l="l" r="r" t="t"/>
              <a:pathLst>
                <a:path extrusionOk="0" h="560" w="263">
                  <a:moveTo>
                    <a:pt x="0" y="1"/>
                  </a:moveTo>
                  <a:lnTo>
                    <a:pt x="0" y="560"/>
                  </a:lnTo>
                  <a:lnTo>
                    <a:pt x="262" y="560"/>
                  </a:lnTo>
                  <a:lnTo>
                    <a:pt x="262" y="1"/>
                  </a:ln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07"/>
            <p:cNvSpPr/>
            <p:nvPr/>
          </p:nvSpPr>
          <p:spPr>
            <a:xfrm>
              <a:off x="5855897" y="2667739"/>
              <a:ext cx="41373" cy="43574"/>
            </a:xfrm>
            <a:custGeom>
              <a:rect b="b" l="l" r="r" t="t"/>
              <a:pathLst>
                <a:path extrusionOk="0" h="277" w="263">
                  <a:moveTo>
                    <a:pt x="0" y="1"/>
                  </a:moveTo>
                  <a:lnTo>
                    <a:pt x="0" y="277"/>
                  </a:lnTo>
                  <a:lnTo>
                    <a:pt x="147" y="277"/>
                  </a:lnTo>
                  <a:cubicBezTo>
                    <a:pt x="209" y="277"/>
                    <a:pt x="262" y="223"/>
                    <a:pt x="262" y="156"/>
                  </a:cubicBezTo>
                  <a:lnTo>
                    <a:pt x="2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07"/>
            <p:cNvSpPr/>
            <p:nvPr/>
          </p:nvSpPr>
          <p:spPr>
            <a:xfrm>
              <a:off x="5855897" y="1581522"/>
              <a:ext cx="41373" cy="119396"/>
            </a:xfrm>
            <a:custGeom>
              <a:rect b="b" l="l" r="r" t="t"/>
              <a:pathLst>
                <a:path extrusionOk="0" h="759" w="263">
                  <a:moveTo>
                    <a:pt x="0" y="0"/>
                  </a:moveTo>
                  <a:lnTo>
                    <a:pt x="0" y="758"/>
                  </a:lnTo>
                  <a:lnTo>
                    <a:pt x="262" y="758"/>
                  </a:lnTo>
                  <a:lnTo>
                    <a:pt x="89"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07"/>
            <p:cNvSpPr/>
            <p:nvPr/>
          </p:nvSpPr>
          <p:spPr>
            <a:xfrm>
              <a:off x="5855897" y="1519228"/>
              <a:ext cx="14001" cy="62451"/>
            </a:xfrm>
            <a:custGeom>
              <a:rect b="b" l="l" r="r" t="t"/>
              <a:pathLst>
                <a:path extrusionOk="0" h="397" w="89">
                  <a:moveTo>
                    <a:pt x="0" y="1"/>
                  </a:moveTo>
                  <a:lnTo>
                    <a:pt x="0" y="396"/>
                  </a:lnTo>
                  <a:lnTo>
                    <a:pt x="89" y="396"/>
                  </a:lnTo>
                  <a:lnTo>
                    <a:pt x="0"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108"/>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2255" name="Google Shape;2255;p108"/>
          <p:cNvSpPr txBox="1"/>
          <p:nvPr>
            <p:ph idx="1" type="body"/>
          </p:nvPr>
        </p:nvSpPr>
        <p:spPr>
          <a:xfrm>
            <a:off x="4726338" y="2089800"/>
            <a:ext cx="3748200" cy="2198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chemeClr val="accent1"/>
                </a:highlight>
              </a:rPr>
              <a:t>2. </a:t>
            </a:r>
            <a:r>
              <a:rPr b="1" lang="en" sz="1600">
                <a:solidFill>
                  <a:schemeClr val="dk1"/>
                </a:solidFill>
                <a:highlight>
                  <a:schemeClr val="accent1"/>
                </a:highlight>
              </a:rPr>
              <a:t>Pelanggan/pembeli mobil bekas belum mendapatkan jaminan </a:t>
            </a:r>
            <a:r>
              <a:rPr b="1" i="1" lang="en" sz="1600">
                <a:solidFill>
                  <a:schemeClr val="dk1"/>
                </a:solidFill>
                <a:highlight>
                  <a:schemeClr val="accent1"/>
                </a:highlight>
              </a:rPr>
              <a:t>value-for-money</a:t>
            </a:r>
            <a:endParaRPr b="1" i="1" sz="1600">
              <a:solidFill>
                <a:schemeClr val="dk1"/>
              </a:solidFill>
              <a:highlight>
                <a:schemeClr val="accent1"/>
              </a:highlight>
            </a:endParaRPr>
          </a:p>
          <a:p>
            <a:pPr indent="0" lvl="0" marL="0" rtl="0" algn="l">
              <a:spcBef>
                <a:spcPts val="1600"/>
              </a:spcBef>
              <a:spcAft>
                <a:spcPts val="1600"/>
              </a:spcAft>
              <a:buNone/>
            </a:pPr>
            <a:r>
              <a:rPr lang="en" sz="1400">
                <a:solidFill>
                  <a:schemeClr val="lt1"/>
                </a:solidFill>
                <a:latin typeface="Arial"/>
                <a:ea typeface="Arial"/>
                <a:cs typeface="Arial"/>
                <a:sym typeface="Arial"/>
              </a:rPr>
              <a:t>Penentuan harga mobil yang belum terstandarisasi dapat menimbulkan keraguan pada customer untuk menjual mobil pada perusahaan kita.</a:t>
            </a:r>
            <a:endParaRPr sz="1400">
              <a:solidFill>
                <a:schemeClr val="lt1"/>
              </a:solidFill>
              <a:latin typeface="Arial"/>
              <a:ea typeface="Arial"/>
              <a:cs typeface="Arial"/>
              <a:sym typeface="Arial"/>
            </a:endParaRPr>
          </a:p>
        </p:txBody>
      </p:sp>
      <p:sp>
        <p:nvSpPr>
          <p:cNvPr id="2256" name="Google Shape;2256;p108"/>
          <p:cNvSpPr txBox="1"/>
          <p:nvPr>
            <p:ph idx="2" type="body"/>
          </p:nvPr>
        </p:nvSpPr>
        <p:spPr>
          <a:xfrm>
            <a:off x="974263" y="2089800"/>
            <a:ext cx="3748200" cy="19506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b="1" lang="en" sz="1600">
                <a:solidFill>
                  <a:schemeClr val="dk1"/>
                </a:solidFill>
                <a:highlight>
                  <a:schemeClr val="accent1"/>
                </a:highlight>
              </a:rPr>
              <a:t>1. </a:t>
            </a:r>
            <a:r>
              <a:rPr b="1" lang="en" sz="1600">
                <a:solidFill>
                  <a:schemeClr val="dk1"/>
                </a:solidFill>
                <a:highlight>
                  <a:schemeClr val="accent1"/>
                </a:highlight>
              </a:rPr>
              <a:t>Waktu yang dibutuhkan untuk menilai harga mobil bekas kurang efektif dan efisien</a:t>
            </a:r>
            <a:endParaRPr b="1" sz="1600">
              <a:solidFill>
                <a:schemeClr val="dk1"/>
              </a:solidFill>
              <a:highlight>
                <a:schemeClr val="accent1"/>
              </a:highlight>
            </a:endParaRPr>
          </a:p>
          <a:p>
            <a:pPr indent="0" lvl="0" marL="0" rtl="0" algn="l">
              <a:spcBef>
                <a:spcPts val="1600"/>
              </a:spcBef>
              <a:spcAft>
                <a:spcPts val="1600"/>
              </a:spcAft>
              <a:buNone/>
            </a:pPr>
            <a:r>
              <a:rPr lang="en" sz="1400">
                <a:solidFill>
                  <a:schemeClr val="lt1"/>
                </a:solidFill>
                <a:latin typeface="Arial"/>
                <a:ea typeface="Arial"/>
                <a:cs typeface="Arial"/>
                <a:sym typeface="Arial"/>
              </a:rPr>
              <a:t>Penentuan harga mobil yang tidak efektif dan efisien menyebabkan customer memilih tempat lain untuk menjual mobil.</a:t>
            </a:r>
            <a:endParaRPr b="1" sz="1400">
              <a:solidFill>
                <a:schemeClr val="dk1"/>
              </a:solidFill>
              <a:latin typeface="Arial"/>
              <a:ea typeface="Arial"/>
              <a:cs typeface="Arial"/>
              <a:sym typeface="Arial"/>
            </a:endParaRPr>
          </a:p>
        </p:txBody>
      </p:sp>
      <p:sp>
        <p:nvSpPr>
          <p:cNvPr id="2257" name="Google Shape;2257;p108"/>
          <p:cNvSpPr/>
          <p:nvPr/>
        </p:nvSpPr>
        <p:spPr>
          <a:xfrm>
            <a:off x="1786475" y="995275"/>
            <a:ext cx="1061100" cy="1061100"/>
          </a:xfrm>
          <a:prstGeom prst="ellipse">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8" name="Google Shape;2258;p108"/>
          <p:cNvPicPr preferRelativeResize="0"/>
          <p:nvPr/>
        </p:nvPicPr>
        <p:blipFill>
          <a:blip r:embed="rId3">
            <a:alphaModFix/>
          </a:blip>
          <a:stretch>
            <a:fillRect/>
          </a:stretch>
        </p:blipFill>
        <p:spPr>
          <a:xfrm>
            <a:off x="1991163" y="1199975"/>
            <a:ext cx="651725" cy="651725"/>
          </a:xfrm>
          <a:prstGeom prst="rect">
            <a:avLst/>
          </a:prstGeom>
          <a:noFill/>
          <a:ln>
            <a:noFill/>
          </a:ln>
        </p:spPr>
      </p:pic>
      <p:sp>
        <p:nvSpPr>
          <p:cNvPr id="2259" name="Google Shape;2259;p108"/>
          <p:cNvSpPr/>
          <p:nvPr/>
        </p:nvSpPr>
        <p:spPr>
          <a:xfrm>
            <a:off x="5891250" y="961875"/>
            <a:ext cx="1061100" cy="1061100"/>
          </a:xfrm>
          <a:prstGeom prst="ellipse">
            <a:avLst/>
          </a:prstGeom>
          <a:solidFill>
            <a:schemeClr val="accent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0" name="Google Shape;2260;p108"/>
          <p:cNvPicPr preferRelativeResize="0"/>
          <p:nvPr/>
        </p:nvPicPr>
        <p:blipFill>
          <a:blip r:embed="rId4">
            <a:alphaModFix/>
          </a:blip>
          <a:stretch>
            <a:fillRect/>
          </a:stretch>
        </p:blipFill>
        <p:spPr>
          <a:xfrm>
            <a:off x="6095950" y="1166586"/>
            <a:ext cx="651725" cy="651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109"/>
          <p:cNvSpPr txBox="1"/>
          <p:nvPr>
            <p:ph idx="4294967295" type="subTitle"/>
          </p:nvPr>
        </p:nvSpPr>
        <p:spPr>
          <a:xfrm>
            <a:off x="1208634" y="402600"/>
            <a:ext cx="7444500" cy="431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t>Waktu </a:t>
            </a:r>
            <a:r>
              <a:rPr b="1" lang="en" sz="1600"/>
              <a:t>yang dibutuhkan untuk menilai harga mobil bekas kurang efisien</a:t>
            </a:r>
            <a:endParaRPr b="1" sz="1600"/>
          </a:p>
        </p:txBody>
      </p:sp>
      <p:sp>
        <p:nvSpPr>
          <p:cNvPr id="2266" name="Google Shape;2266;p109"/>
          <p:cNvSpPr txBox="1"/>
          <p:nvPr>
            <p:ph idx="4294967295" type="subTitle"/>
          </p:nvPr>
        </p:nvSpPr>
        <p:spPr>
          <a:xfrm>
            <a:off x="4794450" y="1657119"/>
            <a:ext cx="3858600" cy="600300"/>
          </a:xfrm>
          <a:prstGeom prst="rect">
            <a:avLst/>
          </a:prstGeom>
          <a:solidFill>
            <a:schemeClr val="lt1"/>
          </a:solidFill>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900">
                <a:solidFill>
                  <a:schemeClr val="dk1"/>
                </a:solidFill>
              </a:rPr>
              <a:t>“The </a:t>
            </a:r>
            <a:r>
              <a:rPr b="1" lang="en" sz="900">
                <a:solidFill>
                  <a:schemeClr val="dk1"/>
                </a:solidFill>
              </a:rPr>
              <a:t>used car appraisal</a:t>
            </a:r>
            <a:r>
              <a:rPr lang="en" sz="900">
                <a:solidFill>
                  <a:schemeClr val="dk1"/>
                </a:solidFill>
              </a:rPr>
              <a:t> process may slightly different each dealership. But the entire process normally </a:t>
            </a:r>
            <a:r>
              <a:rPr b="1" lang="en" sz="900">
                <a:solidFill>
                  <a:schemeClr val="dk1"/>
                </a:solidFill>
              </a:rPr>
              <a:t>takes from 15 to 30 minutes</a:t>
            </a:r>
            <a:r>
              <a:rPr lang="en" sz="900">
                <a:solidFill>
                  <a:schemeClr val="dk1"/>
                </a:solidFill>
              </a:rPr>
              <a:t> depending how busy car manager or appraiser at that time.”</a:t>
            </a:r>
            <a:endParaRPr sz="1300">
              <a:solidFill>
                <a:schemeClr val="dk1"/>
              </a:solidFill>
            </a:endParaRPr>
          </a:p>
        </p:txBody>
      </p:sp>
      <p:sp>
        <p:nvSpPr>
          <p:cNvPr id="2267" name="Google Shape;2267;p109"/>
          <p:cNvSpPr txBox="1"/>
          <p:nvPr>
            <p:ph idx="4294967295" type="subTitle"/>
          </p:nvPr>
        </p:nvSpPr>
        <p:spPr>
          <a:xfrm>
            <a:off x="560100" y="402600"/>
            <a:ext cx="433500" cy="43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t>1</a:t>
            </a:r>
            <a:endParaRPr b="1" sz="1600"/>
          </a:p>
        </p:txBody>
      </p:sp>
      <p:sp>
        <p:nvSpPr>
          <p:cNvPr id="2268" name="Google Shape;2268;p109"/>
          <p:cNvSpPr txBox="1"/>
          <p:nvPr/>
        </p:nvSpPr>
        <p:spPr>
          <a:xfrm>
            <a:off x="0" y="4521725"/>
            <a:ext cx="91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Source :</a:t>
            </a:r>
            <a:endParaRPr i="1" sz="700">
              <a:solidFill>
                <a:schemeClr val="lt1"/>
              </a:solidFill>
            </a:endParaRPr>
          </a:p>
          <a:p>
            <a:pPr indent="-273050" lvl="0" marL="457200" rtl="0" algn="l">
              <a:spcBef>
                <a:spcPts val="0"/>
              </a:spcBef>
              <a:spcAft>
                <a:spcPts val="0"/>
              </a:spcAft>
              <a:buClr>
                <a:schemeClr val="lt1"/>
              </a:buClr>
              <a:buSzPts val="700"/>
              <a:buChar char="-"/>
            </a:pPr>
            <a:r>
              <a:rPr i="1" lang="en" sz="700" u="sng">
                <a:solidFill>
                  <a:schemeClr val="hlink"/>
                </a:solidFill>
                <a:hlinkClick r:id="rId3"/>
              </a:rPr>
              <a:t>https://www.autocheatsheet.com/trade-in/how-appraisal-process-works.html#:~:text=The%20used%20car%20appraisal%20process,appraiser%20is%20at%20the%20time</a:t>
            </a:r>
            <a:r>
              <a:rPr i="1" lang="en" sz="700">
                <a:solidFill>
                  <a:schemeClr val="lt1"/>
                </a:solidFill>
              </a:rPr>
              <a:t>.</a:t>
            </a:r>
            <a:endParaRPr i="1" sz="700">
              <a:solidFill>
                <a:schemeClr val="lt1"/>
              </a:solidFill>
            </a:endParaRPr>
          </a:p>
          <a:p>
            <a:pPr indent="-273050" lvl="0" marL="457200" rtl="0" algn="l">
              <a:spcBef>
                <a:spcPts val="0"/>
              </a:spcBef>
              <a:spcAft>
                <a:spcPts val="0"/>
              </a:spcAft>
              <a:buClr>
                <a:schemeClr val="lt1"/>
              </a:buClr>
              <a:buSzPts val="700"/>
              <a:buChar char="-"/>
            </a:pPr>
            <a:r>
              <a:rPr i="1" lang="en" sz="700" u="sng">
                <a:solidFill>
                  <a:schemeClr val="hlink"/>
                </a:solidFill>
                <a:hlinkClick r:id="rId4"/>
              </a:rPr>
              <a:t>https://www.carhistory.com.au/news-and-media/infographic-used-car-survey-2016</a:t>
            </a:r>
            <a:endParaRPr i="1" sz="700">
              <a:solidFill>
                <a:schemeClr val="lt1"/>
              </a:solidFill>
            </a:endParaRPr>
          </a:p>
          <a:p>
            <a:pPr indent="-273050" lvl="0" marL="457200" rtl="0" algn="l">
              <a:spcBef>
                <a:spcPts val="0"/>
              </a:spcBef>
              <a:spcAft>
                <a:spcPts val="0"/>
              </a:spcAft>
              <a:buClr>
                <a:schemeClr val="lt1"/>
              </a:buClr>
              <a:buSzPts val="700"/>
              <a:buChar char="-"/>
            </a:pPr>
            <a:r>
              <a:rPr i="1" lang="en" sz="700">
                <a:solidFill>
                  <a:schemeClr val="lt1"/>
                </a:solidFill>
              </a:rPr>
              <a:t>https://www.mckinsey.com/industries/automotive-and-assembly/our-insights/used-cars-new-platforms-accelerating-sales-in-a-digitally-disrupted-market</a:t>
            </a:r>
            <a:endParaRPr i="1" sz="700">
              <a:solidFill>
                <a:schemeClr val="lt1"/>
              </a:solidFill>
            </a:endParaRPr>
          </a:p>
        </p:txBody>
      </p:sp>
      <p:sp>
        <p:nvSpPr>
          <p:cNvPr id="2269" name="Google Shape;2269;p109"/>
          <p:cNvSpPr txBox="1"/>
          <p:nvPr>
            <p:ph idx="4294967295" type="subTitle"/>
          </p:nvPr>
        </p:nvSpPr>
        <p:spPr>
          <a:xfrm>
            <a:off x="560113" y="932271"/>
            <a:ext cx="3233700" cy="400200"/>
          </a:xfrm>
          <a:prstGeom prst="rect">
            <a:avLst/>
          </a:prstGeom>
          <a:solidFill>
            <a:srgbClr val="FCC010"/>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latin typeface="Arial"/>
                <a:ea typeface="Arial"/>
                <a:cs typeface="Arial"/>
                <a:sym typeface="Arial"/>
              </a:rPr>
              <a:t>Consumer Habit</a:t>
            </a:r>
            <a:endParaRPr b="1">
              <a:latin typeface="Arial"/>
              <a:ea typeface="Arial"/>
              <a:cs typeface="Arial"/>
              <a:sym typeface="Arial"/>
            </a:endParaRPr>
          </a:p>
        </p:txBody>
      </p:sp>
      <p:sp>
        <p:nvSpPr>
          <p:cNvPr id="2270" name="Google Shape;2270;p109"/>
          <p:cNvSpPr txBox="1"/>
          <p:nvPr>
            <p:ph idx="4294967295" type="subTitle"/>
          </p:nvPr>
        </p:nvSpPr>
        <p:spPr>
          <a:xfrm>
            <a:off x="560112" y="3896575"/>
            <a:ext cx="3233700" cy="6156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lt1"/>
                </a:solidFill>
                <a:latin typeface="Arial"/>
                <a:ea typeface="Arial"/>
                <a:cs typeface="Arial"/>
                <a:sym typeface="Arial"/>
              </a:rPr>
              <a:t>Pasar mobil bekas di US besarnya </a:t>
            </a:r>
            <a:r>
              <a:rPr b="1" lang="en">
                <a:solidFill>
                  <a:schemeClr val="lt1"/>
                </a:solidFill>
                <a:latin typeface="Arial"/>
                <a:ea typeface="Arial"/>
                <a:cs typeface="Arial"/>
                <a:sym typeface="Arial"/>
              </a:rPr>
              <a:t>2x</a:t>
            </a:r>
            <a:r>
              <a:rPr lang="en">
                <a:solidFill>
                  <a:schemeClr val="lt1"/>
                </a:solidFill>
                <a:latin typeface="Arial"/>
                <a:ea typeface="Arial"/>
                <a:cs typeface="Arial"/>
                <a:sym typeface="Arial"/>
              </a:rPr>
              <a:t> dari pasar mobil baru.</a:t>
            </a:r>
            <a:endParaRPr>
              <a:solidFill>
                <a:schemeClr val="lt1"/>
              </a:solidFill>
              <a:latin typeface="Arial"/>
              <a:ea typeface="Arial"/>
              <a:cs typeface="Arial"/>
              <a:sym typeface="Arial"/>
            </a:endParaRPr>
          </a:p>
        </p:txBody>
      </p:sp>
      <p:pic>
        <p:nvPicPr>
          <p:cNvPr id="2271" name="Google Shape;2271;p109"/>
          <p:cNvPicPr preferRelativeResize="0"/>
          <p:nvPr/>
        </p:nvPicPr>
        <p:blipFill>
          <a:blip r:embed="rId5">
            <a:alphaModFix/>
          </a:blip>
          <a:stretch>
            <a:fillRect/>
          </a:stretch>
        </p:blipFill>
        <p:spPr>
          <a:xfrm>
            <a:off x="560125" y="1332475"/>
            <a:ext cx="3233672" cy="2564100"/>
          </a:xfrm>
          <a:prstGeom prst="rect">
            <a:avLst/>
          </a:prstGeom>
          <a:noFill/>
          <a:ln>
            <a:noFill/>
          </a:ln>
        </p:spPr>
      </p:pic>
      <p:sp>
        <p:nvSpPr>
          <p:cNvPr id="2272" name="Google Shape;2272;p109"/>
          <p:cNvSpPr txBox="1"/>
          <p:nvPr/>
        </p:nvSpPr>
        <p:spPr>
          <a:xfrm>
            <a:off x="-1423925" y="5466800"/>
            <a:ext cx="26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https://www.researchandmarkets.com/reports/5135097/the-us-vehicle-auction-market-size-and-forecasts</a:t>
            </a:r>
            <a:endParaRPr i="1" sz="1300">
              <a:solidFill>
                <a:schemeClr val="lt1"/>
              </a:solidFill>
            </a:endParaRPr>
          </a:p>
        </p:txBody>
      </p:sp>
      <p:sp>
        <p:nvSpPr>
          <p:cNvPr id="2273" name="Google Shape;2273;p109"/>
          <p:cNvSpPr/>
          <p:nvPr/>
        </p:nvSpPr>
        <p:spPr>
          <a:xfrm>
            <a:off x="4077375" y="2438388"/>
            <a:ext cx="433500" cy="266700"/>
          </a:xfrm>
          <a:prstGeom prst="rightArrow">
            <a:avLst>
              <a:gd fmla="val 50000" name="adj1"/>
              <a:gd fmla="val 50000" name="adj2"/>
            </a:avLst>
          </a:prstGeom>
          <a:solidFill>
            <a:schemeClr val="accen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09"/>
          <p:cNvSpPr txBox="1"/>
          <p:nvPr>
            <p:ph idx="4294967295" type="subTitle"/>
          </p:nvPr>
        </p:nvSpPr>
        <p:spPr>
          <a:xfrm>
            <a:off x="4794450" y="2257433"/>
            <a:ext cx="2126100" cy="12621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chemeClr val="lt1"/>
                </a:solidFill>
                <a:latin typeface="Arial"/>
                <a:ea typeface="Arial"/>
                <a:cs typeface="Arial"/>
                <a:sym typeface="Arial"/>
              </a:rPr>
              <a:t>Dari penjelasan di atas dapat ditarik kesimpulan bahwa rata-rata appraisal dalam used car yaitu </a:t>
            </a:r>
            <a:r>
              <a:rPr b="1" lang="en">
                <a:solidFill>
                  <a:schemeClr val="lt1"/>
                </a:solidFill>
                <a:latin typeface="Arial"/>
                <a:ea typeface="Arial"/>
                <a:cs typeface="Arial"/>
                <a:sym typeface="Arial"/>
              </a:rPr>
              <a:t>20 menit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2275" name="Google Shape;2275;p109"/>
          <p:cNvSpPr/>
          <p:nvPr/>
        </p:nvSpPr>
        <p:spPr>
          <a:xfrm>
            <a:off x="7268728" y="2339331"/>
            <a:ext cx="1180200" cy="1180200"/>
          </a:xfrm>
          <a:prstGeom prst="ellipse">
            <a:avLst/>
          </a:prstGeom>
          <a:solidFill>
            <a:schemeClr val="accent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rPr>
              <a:t>20 MIN</a:t>
            </a:r>
            <a:endParaRPr b="1" sz="1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pic>
        <p:nvPicPr>
          <p:cNvPr id="2280" name="Google Shape;2280;p110"/>
          <p:cNvPicPr preferRelativeResize="0"/>
          <p:nvPr/>
        </p:nvPicPr>
        <p:blipFill>
          <a:blip r:embed="rId3">
            <a:alphaModFix/>
          </a:blip>
          <a:stretch>
            <a:fillRect/>
          </a:stretch>
        </p:blipFill>
        <p:spPr>
          <a:xfrm>
            <a:off x="560125" y="1332475"/>
            <a:ext cx="2954399" cy="3189249"/>
          </a:xfrm>
          <a:prstGeom prst="rect">
            <a:avLst/>
          </a:prstGeom>
          <a:noFill/>
          <a:ln>
            <a:noFill/>
          </a:ln>
        </p:spPr>
      </p:pic>
      <p:sp>
        <p:nvSpPr>
          <p:cNvPr id="2281" name="Google Shape;2281;p110"/>
          <p:cNvSpPr txBox="1"/>
          <p:nvPr>
            <p:ph idx="4294967295" type="subTitle"/>
          </p:nvPr>
        </p:nvSpPr>
        <p:spPr>
          <a:xfrm>
            <a:off x="1208634" y="402600"/>
            <a:ext cx="7444500" cy="431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 sz="1600"/>
              <a:t>Pembeli mobil bekas belum mendapatkan jaminan value-for-money</a:t>
            </a:r>
            <a:endParaRPr b="1" sz="1600"/>
          </a:p>
        </p:txBody>
      </p:sp>
      <p:sp>
        <p:nvSpPr>
          <p:cNvPr id="2282" name="Google Shape;2282;p110"/>
          <p:cNvSpPr txBox="1"/>
          <p:nvPr>
            <p:ph idx="4294967295" type="subTitle"/>
          </p:nvPr>
        </p:nvSpPr>
        <p:spPr>
          <a:xfrm>
            <a:off x="560100" y="402600"/>
            <a:ext cx="433500" cy="43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t>2</a:t>
            </a:r>
            <a:endParaRPr b="1" sz="1600"/>
          </a:p>
        </p:txBody>
      </p:sp>
      <p:sp>
        <p:nvSpPr>
          <p:cNvPr id="2283" name="Google Shape;2283;p110"/>
          <p:cNvSpPr txBox="1"/>
          <p:nvPr/>
        </p:nvSpPr>
        <p:spPr>
          <a:xfrm>
            <a:off x="-1423925" y="5466800"/>
            <a:ext cx="26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https://www.researchandmarkets.com/reports/5135097/the-us-vehicle-auction-market-size-and-forecasts</a:t>
            </a:r>
            <a:endParaRPr i="1" sz="1300">
              <a:solidFill>
                <a:schemeClr val="lt1"/>
              </a:solidFill>
            </a:endParaRPr>
          </a:p>
        </p:txBody>
      </p:sp>
      <p:sp>
        <p:nvSpPr>
          <p:cNvPr id="2284" name="Google Shape;2284;p110"/>
          <p:cNvSpPr txBox="1"/>
          <p:nvPr/>
        </p:nvSpPr>
        <p:spPr>
          <a:xfrm>
            <a:off x="0" y="4521725"/>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lt1"/>
                </a:solidFill>
              </a:rPr>
              <a:t>Source : </a:t>
            </a:r>
            <a:r>
              <a:rPr i="1" lang="en" sz="700">
                <a:solidFill>
                  <a:schemeClr val="lt1"/>
                </a:solidFill>
              </a:rPr>
              <a:t>https://www.findthebestcarprice.com/car-buying-statistics-trends/</a:t>
            </a:r>
            <a:endParaRPr/>
          </a:p>
          <a:p>
            <a:pPr indent="0" lvl="0" marL="0" rtl="0" algn="l">
              <a:spcBef>
                <a:spcPts val="0"/>
              </a:spcBef>
              <a:spcAft>
                <a:spcPts val="0"/>
              </a:spcAft>
              <a:buNone/>
            </a:pPr>
            <a:r>
              <a:t/>
            </a:r>
            <a:endParaRPr i="1" sz="700">
              <a:solidFill>
                <a:schemeClr val="lt1"/>
              </a:solidFill>
            </a:endParaRPr>
          </a:p>
        </p:txBody>
      </p:sp>
      <p:sp>
        <p:nvSpPr>
          <p:cNvPr id="2285" name="Google Shape;2285;p110"/>
          <p:cNvSpPr/>
          <p:nvPr/>
        </p:nvSpPr>
        <p:spPr>
          <a:xfrm>
            <a:off x="759484" y="3357533"/>
            <a:ext cx="800400" cy="299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6" name="Google Shape;2286;p110"/>
          <p:cNvPicPr preferRelativeResize="0"/>
          <p:nvPr/>
        </p:nvPicPr>
        <p:blipFill rotWithShape="1">
          <a:blip r:embed="rId4">
            <a:alphaModFix/>
          </a:blip>
          <a:srcRect b="0" l="4370" r="0" t="0"/>
          <a:stretch/>
        </p:blipFill>
        <p:spPr>
          <a:xfrm>
            <a:off x="4911825" y="1719551"/>
            <a:ext cx="3741276" cy="1519309"/>
          </a:xfrm>
          <a:prstGeom prst="rect">
            <a:avLst/>
          </a:prstGeom>
          <a:noFill/>
          <a:ln>
            <a:noFill/>
          </a:ln>
        </p:spPr>
      </p:pic>
      <p:sp>
        <p:nvSpPr>
          <p:cNvPr id="2287" name="Google Shape;2287;p110"/>
          <p:cNvSpPr txBox="1"/>
          <p:nvPr>
            <p:ph idx="4294967295" type="subTitle"/>
          </p:nvPr>
        </p:nvSpPr>
        <p:spPr>
          <a:xfrm>
            <a:off x="560125" y="932275"/>
            <a:ext cx="2954400" cy="400200"/>
          </a:xfrm>
          <a:prstGeom prst="rect">
            <a:avLst/>
          </a:prstGeom>
          <a:solidFill>
            <a:srgbClr val="FCC010"/>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latin typeface="Arial"/>
                <a:ea typeface="Arial"/>
                <a:cs typeface="Arial"/>
                <a:sym typeface="Arial"/>
              </a:rPr>
              <a:t>Consumer Habit</a:t>
            </a:r>
            <a:endParaRPr b="1">
              <a:latin typeface="Arial"/>
              <a:ea typeface="Arial"/>
              <a:cs typeface="Arial"/>
              <a:sym typeface="Arial"/>
            </a:endParaRPr>
          </a:p>
        </p:txBody>
      </p:sp>
      <p:sp>
        <p:nvSpPr>
          <p:cNvPr id="2288" name="Google Shape;2288;p110"/>
          <p:cNvSpPr/>
          <p:nvPr/>
        </p:nvSpPr>
        <p:spPr>
          <a:xfrm>
            <a:off x="1637157" y="2419303"/>
            <a:ext cx="800400" cy="4407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10"/>
          <p:cNvSpPr/>
          <p:nvPr/>
        </p:nvSpPr>
        <p:spPr>
          <a:xfrm>
            <a:off x="4077375" y="2438388"/>
            <a:ext cx="433500" cy="266700"/>
          </a:xfrm>
          <a:prstGeom prst="rightArrow">
            <a:avLst>
              <a:gd fmla="val 50000" name="adj1"/>
              <a:gd fmla="val 50000" name="adj2"/>
            </a:avLst>
          </a:prstGeom>
          <a:solidFill>
            <a:schemeClr val="accen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10"/>
          <p:cNvSpPr txBox="1"/>
          <p:nvPr>
            <p:ph idx="4294967295" type="subTitle"/>
          </p:nvPr>
        </p:nvSpPr>
        <p:spPr>
          <a:xfrm>
            <a:off x="4911825" y="3238850"/>
            <a:ext cx="3741300" cy="895800"/>
          </a:xfrm>
          <a:prstGeom prst="rect">
            <a:avLst/>
          </a:prstGeom>
          <a:solidFill>
            <a:srgbClr val="1F424C">
              <a:alpha val="22910"/>
            </a:srgbClr>
          </a:solidFill>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lt1"/>
                </a:solidFill>
                <a:latin typeface="Arial"/>
                <a:ea typeface="Arial"/>
                <a:cs typeface="Arial"/>
                <a:sym typeface="Arial"/>
              </a:rPr>
              <a:t>Konsumen masih belum memiliki kepercayaan penuh atas penilaian harga mobil bekas.</a:t>
            </a:r>
            <a:endParaRPr>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grpSp>
        <p:nvGrpSpPr>
          <p:cNvPr id="2295" name="Google Shape;2295;p111"/>
          <p:cNvGrpSpPr/>
          <p:nvPr/>
        </p:nvGrpSpPr>
        <p:grpSpPr>
          <a:xfrm>
            <a:off x="7103134" y="1430295"/>
            <a:ext cx="498980" cy="497010"/>
            <a:chOff x="-42062025" y="2316000"/>
            <a:chExt cx="319000" cy="317700"/>
          </a:xfrm>
        </p:grpSpPr>
        <p:sp>
          <p:nvSpPr>
            <p:cNvPr id="2296" name="Google Shape;2296;p111"/>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11"/>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111"/>
          <p:cNvGrpSpPr/>
          <p:nvPr/>
        </p:nvGrpSpPr>
        <p:grpSpPr>
          <a:xfrm>
            <a:off x="4366772" y="1440375"/>
            <a:ext cx="477015" cy="476893"/>
            <a:chOff x="5648375" y="1427025"/>
            <a:chExt cx="483200" cy="483125"/>
          </a:xfrm>
        </p:grpSpPr>
        <p:sp>
          <p:nvSpPr>
            <p:cNvPr id="2299" name="Google Shape;2299;p111"/>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2300" name="Google Shape;2300;p111"/>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2301" name="Google Shape;2301;p111"/>
          <p:cNvSpPr txBox="1"/>
          <p:nvPr>
            <p:ph idx="1" type="subTitle"/>
          </p:nvPr>
        </p:nvSpPr>
        <p:spPr>
          <a:xfrm>
            <a:off x="3561117" y="22043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2302" name="Google Shape;2302;p111"/>
          <p:cNvSpPr txBox="1"/>
          <p:nvPr>
            <p:ph idx="2" type="subTitle"/>
          </p:nvPr>
        </p:nvSpPr>
        <p:spPr>
          <a:xfrm>
            <a:off x="832800" y="2730875"/>
            <a:ext cx="2084700" cy="123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1200">
                <a:solidFill>
                  <a:schemeClr val="lt1"/>
                </a:solidFill>
              </a:rPr>
              <a:t>Meningkatkan </a:t>
            </a:r>
            <a:r>
              <a:rPr b="1" lang="en" sz="1200">
                <a:solidFill>
                  <a:schemeClr val="lt1"/>
                </a:solidFill>
              </a:rPr>
              <a:t>ketepatan nilai dan kecepatan waktu</a:t>
            </a:r>
            <a:r>
              <a:rPr lang="en" sz="1200">
                <a:solidFill>
                  <a:schemeClr val="lt1"/>
                </a:solidFill>
              </a:rPr>
              <a:t> dalam penentuan harga mobil bekas sehingga dapat meningkatan performa penjualan mobil</a:t>
            </a:r>
            <a:endParaRPr sz="1200">
              <a:solidFill>
                <a:schemeClr val="lt1"/>
              </a:solidFill>
            </a:endParaRPr>
          </a:p>
        </p:txBody>
      </p:sp>
      <p:sp>
        <p:nvSpPr>
          <p:cNvPr id="2303" name="Google Shape;2303;p111"/>
          <p:cNvSpPr txBox="1"/>
          <p:nvPr>
            <p:ph idx="3" type="subTitle"/>
          </p:nvPr>
        </p:nvSpPr>
        <p:spPr>
          <a:xfrm>
            <a:off x="829987" y="22043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2304" name="Google Shape;2304;p111"/>
          <p:cNvSpPr txBox="1"/>
          <p:nvPr>
            <p:ph idx="4" type="subTitle"/>
          </p:nvPr>
        </p:nvSpPr>
        <p:spPr>
          <a:xfrm>
            <a:off x="3529960" y="2730876"/>
            <a:ext cx="2084700" cy="10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rPr>
              <a:t>Membuat model </a:t>
            </a:r>
            <a:r>
              <a:rPr i="1" lang="en" sz="1200">
                <a:solidFill>
                  <a:schemeClr val="lt1"/>
                </a:solidFill>
              </a:rPr>
              <a:t>machine learning</a:t>
            </a:r>
            <a:r>
              <a:rPr lang="en" sz="1200">
                <a:solidFill>
                  <a:schemeClr val="lt1"/>
                </a:solidFill>
              </a:rPr>
              <a:t> untuk </a:t>
            </a:r>
            <a:r>
              <a:rPr b="1" lang="en" sz="1200">
                <a:solidFill>
                  <a:schemeClr val="lt1"/>
                </a:solidFill>
              </a:rPr>
              <a:t>memprediksi harga</a:t>
            </a:r>
            <a:r>
              <a:rPr lang="en" sz="1200">
                <a:solidFill>
                  <a:schemeClr val="lt1"/>
                </a:solidFill>
              </a:rPr>
              <a:t> mobil bekas</a:t>
            </a:r>
            <a:endParaRPr sz="1200">
              <a:solidFill>
                <a:schemeClr val="lt1"/>
              </a:solidFill>
            </a:endParaRPr>
          </a:p>
          <a:p>
            <a:pPr indent="0" lvl="0" marL="0" rtl="0" algn="ctr">
              <a:spcBef>
                <a:spcPts val="0"/>
              </a:spcBef>
              <a:spcAft>
                <a:spcPts val="0"/>
              </a:spcAft>
              <a:buNone/>
            </a:pPr>
            <a:r>
              <a:t/>
            </a:r>
            <a:endParaRPr sz="1200">
              <a:solidFill>
                <a:schemeClr val="lt1"/>
              </a:solidFill>
            </a:endParaRPr>
          </a:p>
        </p:txBody>
      </p:sp>
      <p:sp>
        <p:nvSpPr>
          <p:cNvPr id="2305" name="Google Shape;2305;p111"/>
          <p:cNvSpPr txBox="1"/>
          <p:nvPr>
            <p:ph idx="5" type="subTitle"/>
          </p:nvPr>
        </p:nvSpPr>
        <p:spPr>
          <a:xfrm>
            <a:off x="6308485" y="2204338"/>
            <a:ext cx="2088300" cy="45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METRICS</a:t>
            </a:r>
            <a:endParaRPr/>
          </a:p>
        </p:txBody>
      </p:sp>
      <p:sp>
        <p:nvSpPr>
          <p:cNvPr id="2306" name="Google Shape;2306;p111"/>
          <p:cNvSpPr txBox="1"/>
          <p:nvPr>
            <p:ph idx="6" type="subTitle"/>
          </p:nvPr>
        </p:nvSpPr>
        <p:spPr>
          <a:xfrm>
            <a:off x="6310777" y="2730876"/>
            <a:ext cx="2084700" cy="1013700"/>
          </a:xfrm>
          <a:prstGeom prst="rect">
            <a:avLst/>
          </a:prstGeom>
        </p:spPr>
        <p:txBody>
          <a:bodyPr anchorCtr="0" anchor="t" bIns="91425" lIns="91425" spcFirstLastPara="1" rIns="91425" wrap="square" tIns="91425">
            <a:noAutofit/>
          </a:bodyPr>
          <a:lstStyle/>
          <a:p>
            <a:pPr indent="-304800" lvl="0" marL="228600" rtl="0" algn="ctr">
              <a:spcBef>
                <a:spcPts val="0"/>
              </a:spcBef>
              <a:spcAft>
                <a:spcPts val="0"/>
              </a:spcAft>
              <a:buSzPts val="1200"/>
              <a:buChar char="●"/>
            </a:pPr>
            <a:r>
              <a:rPr lang="en" sz="1200"/>
              <a:t>Appraisal time</a:t>
            </a:r>
            <a:endParaRPr sz="1200"/>
          </a:p>
          <a:p>
            <a:pPr indent="-304800" lvl="0" marL="228600" rtl="0" algn="ctr">
              <a:spcBef>
                <a:spcPts val="0"/>
              </a:spcBef>
              <a:spcAft>
                <a:spcPts val="0"/>
              </a:spcAft>
              <a:buSzPts val="1200"/>
              <a:buChar char="●"/>
            </a:pPr>
            <a:r>
              <a:rPr lang="en" sz="1200"/>
              <a:t>Sales Revenue</a:t>
            </a:r>
            <a:endParaRPr sz="1200"/>
          </a:p>
        </p:txBody>
      </p:sp>
      <p:sp>
        <p:nvSpPr>
          <p:cNvPr id="2307" name="Google Shape;2307;p111"/>
          <p:cNvSpPr txBox="1"/>
          <p:nvPr>
            <p:ph type="title"/>
          </p:nvPr>
        </p:nvSpPr>
        <p:spPr>
          <a:xfrm>
            <a:off x="713225" y="393192"/>
            <a:ext cx="7717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Goal, Objectives ,and Business Metrics</a:t>
            </a:r>
            <a:endParaRPr sz="2300"/>
          </a:p>
        </p:txBody>
      </p:sp>
      <p:sp>
        <p:nvSpPr>
          <p:cNvPr id="2308" name="Google Shape;2308;p111"/>
          <p:cNvSpPr/>
          <p:nvPr/>
        </p:nvSpPr>
        <p:spPr>
          <a:xfrm>
            <a:off x="8430725" y="8481000"/>
            <a:ext cx="5676900" cy="1279500"/>
          </a:xfrm>
          <a:prstGeom prst="rect">
            <a:avLst/>
          </a:prstGeom>
          <a:solidFill>
            <a:srgbClr val="66A482">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11"/>
          <p:cNvSpPr/>
          <p:nvPr/>
        </p:nvSpPr>
        <p:spPr>
          <a:xfrm>
            <a:off x="8591424" y="8665333"/>
            <a:ext cx="832800" cy="832800"/>
          </a:xfrm>
          <a:prstGeom prst="ellipse">
            <a:avLst/>
          </a:prstGeom>
          <a:solidFill>
            <a:srgbClr val="0097A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310" name="Google Shape;2310;p111"/>
          <p:cNvGrpSpPr/>
          <p:nvPr/>
        </p:nvGrpSpPr>
        <p:grpSpPr>
          <a:xfrm>
            <a:off x="9525720" y="8673592"/>
            <a:ext cx="2211876" cy="894314"/>
            <a:chOff x="1158000" y="2596763"/>
            <a:chExt cx="2061010" cy="670752"/>
          </a:xfrm>
        </p:grpSpPr>
        <p:sp>
          <p:nvSpPr>
            <p:cNvPr id="2311" name="Google Shape;2311;p111"/>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Fira Sans Extra Condensed"/>
                  <a:ea typeface="Fira Sans Extra Condensed"/>
                  <a:cs typeface="Fira Sans Extra Condensed"/>
                  <a:sym typeface="Fira Sans Extra Condensed"/>
                </a:rPr>
                <a:t>Business Metrics</a:t>
              </a:r>
              <a:endParaRPr b="1" i="0" sz="2400" u="none" cap="none" strike="noStrike">
                <a:solidFill>
                  <a:srgbClr val="000000"/>
                </a:solidFill>
                <a:latin typeface="Fira Sans Extra Condensed"/>
                <a:ea typeface="Fira Sans Extra Condensed"/>
                <a:cs typeface="Fira Sans Extra Condensed"/>
                <a:sym typeface="Fira Sans Extra Condensed"/>
              </a:endParaRPr>
            </a:p>
          </p:txBody>
        </p:sp>
        <p:sp>
          <p:nvSpPr>
            <p:cNvPr id="2312" name="Google Shape;2312;p111"/>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30200" lvl="0" marL="457200" marR="0" rtl="0" algn="l">
                <a:lnSpc>
                  <a:spcPct val="100000"/>
                </a:lnSpc>
                <a:spcBef>
                  <a:spcPts val="0"/>
                </a:spcBef>
                <a:spcAft>
                  <a:spcPts val="0"/>
                </a:spcAft>
                <a:buClr>
                  <a:srgbClr val="000000"/>
                </a:buClr>
                <a:buSzPts val="1600"/>
                <a:buChar char="●"/>
              </a:pPr>
              <a:r>
                <a:rPr lang="en" sz="1600">
                  <a:solidFill>
                    <a:srgbClr val="000000"/>
                  </a:solidFill>
                </a:rPr>
                <a:t>Sales Revenue</a:t>
              </a:r>
              <a:endParaRPr sz="1600">
                <a:solidFill>
                  <a:srgbClr val="000000"/>
                </a:solidFill>
              </a:endParaRPr>
            </a:p>
            <a:p>
              <a:pPr indent="-330200" lvl="0" marL="457200" marR="0" rtl="0" algn="l">
                <a:lnSpc>
                  <a:spcPct val="100000"/>
                </a:lnSpc>
                <a:spcBef>
                  <a:spcPts val="0"/>
                </a:spcBef>
                <a:spcAft>
                  <a:spcPts val="0"/>
                </a:spcAft>
                <a:buClr>
                  <a:srgbClr val="000000"/>
                </a:buClr>
                <a:buSzPts val="1600"/>
                <a:buChar char="●"/>
              </a:pPr>
              <a:r>
                <a:rPr i="0" lang="en" sz="1600" u="none" cap="none" strike="noStrike">
                  <a:solidFill>
                    <a:srgbClr val="000000"/>
                  </a:solidFill>
                </a:rPr>
                <a:t>Appraisal time</a:t>
              </a:r>
              <a:endParaRPr i="0" sz="1600" u="none" cap="none" strike="noStrike">
                <a:solidFill>
                  <a:srgbClr val="000000"/>
                </a:solidFill>
              </a:endParaRPr>
            </a:p>
          </p:txBody>
        </p:sp>
      </p:grpSp>
      <p:grpSp>
        <p:nvGrpSpPr>
          <p:cNvPr id="2313" name="Google Shape;2313;p111"/>
          <p:cNvGrpSpPr/>
          <p:nvPr/>
        </p:nvGrpSpPr>
        <p:grpSpPr>
          <a:xfrm>
            <a:off x="8806232" y="8898575"/>
            <a:ext cx="403189" cy="366289"/>
            <a:chOff x="5588419" y="2287479"/>
            <a:chExt cx="403189" cy="366289"/>
          </a:xfrm>
        </p:grpSpPr>
        <p:sp>
          <p:nvSpPr>
            <p:cNvPr id="2314" name="Google Shape;2314;p111"/>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11"/>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6" name="Google Shape;2316;p111"/>
          <p:cNvSpPr/>
          <p:nvPr/>
        </p:nvSpPr>
        <p:spPr>
          <a:xfrm>
            <a:off x="8430725" y="5481325"/>
            <a:ext cx="2781300" cy="2812500"/>
          </a:xfrm>
          <a:prstGeom prst="rect">
            <a:avLst/>
          </a:prstGeom>
          <a:solidFill>
            <a:srgbClr val="51978C">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11"/>
          <p:cNvSpPr txBox="1"/>
          <p:nvPr/>
        </p:nvSpPr>
        <p:spPr>
          <a:xfrm>
            <a:off x="8732816" y="5789895"/>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Extra Condensed"/>
                <a:ea typeface="Fira Sans Extra Condensed"/>
                <a:cs typeface="Fira Sans Extra Condensed"/>
                <a:sym typeface="Fira Sans Extra Condensed"/>
              </a:rPr>
              <a:t>Goal</a:t>
            </a:r>
            <a:endParaRPr b="1" i="0" sz="2400" u="none" cap="none" strike="noStrike">
              <a:solidFill>
                <a:srgbClr val="FFFFFF"/>
              </a:solidFill>
              <a:latin typeface="Fira Sans Extra Condensed"/>
              <a:ea typeface="Fira Sans Extra Condensed"/>
              <a:cs typeface="Fira Sans Extra Condensed"/>
              <a:sym typeface="Fira Sans Extra Condensed"/>
            </a:endParaRPr>
          </a:p>
        </p:txBody>
      </p:sp>
      <p:sp>
        <p:nvSpPr>
          <p:cNvPr id="2318" name="Google Shape;2318;p111"/>
          <p:cNvSpPr txBox="1"/>
          <p:nvPr/>
        </p:nvSpPr>
        <p:spPr>
          <a:xfrm>
            <a:off x="8580350" y="6395200"/>
            <a:ext cx="2422200" cy="181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i="0" lang="en" sz="1600" u="none" cap="none" strike="noStrike">
                <a:solidFill>
                  <a:srgbClr val="000000"/>
                </a:solidFill>
              </a:rPr>
              <a:t>Meningkatkan ketepatan nilai dan kecepatan waktu dalam penentuan harga mobil bekas sehingga dapat meningkatan performa penjualan mobil</a:t>
            </a:r>
            <a:endParaRPr i="0" sz="1600" u="none" cap="none" strike="noStrike">
              <a:solidFill>
                <a:srgbClr val="000000"/>
              </a:solidFill>
            </a:endParaRPr>
          </a:p>
        </p:txBody>
      </p:sp>
      <p:sp>
        <p:nvSpPr>
          <p:cNvPr id="2319" name="Google Shape;2319;p111"/>
          <p:cNvSpPr/>
          <p:nvPr/>
        </p:nvSpPr>
        <p:spPr>
          <a:xfrm>
            <a:off x="11326325" y="5481325"/>
            <a:ext cx="2781300" cy="2812500"/>
          </a:xfrm>
          <a:prstGeom prst="rect">
            <a:avLst/>
          </a:prstGeom>
          <a:solidFill>
            <a:srgbClr val="51978C">
              <a:alpha val="121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111"/>
          <p:cNvSpPr txBox="1"/>
          <p:nvPr/>
        </p:nvSpPr>
        <p:spPr>
          <a:xfrm>
            <a:off x="11628416" y="5789895"/>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Fira Sans Extra Condensed"/>
                <a:ea typeface="Fira Sans Extra Condensed"/>
                <a:cs typeface="Fira Sans Extra Condensed"/>
                <a:sym typeface="Fira Sans Extra Condensed"/>
              </a:rPr>
              <a:t>Objective</a:t>
            </a:r>
            <a:endParaRPr b="1" i="0" sz="2400" u="none" cap="none" strike="noStrike">
              <a:solidFill>
                <a:srgbClr val="FFFFFF"/>
              </a:solidFill>
              <a:latin typeface="Fira Sans Extra Condensed"/>
              <a:ea typeface="Fira Sans Extra Condensed"/>
              <a:cs typeface="Fira Sans Extra Condensed"/>
              <a:sym typeface="Fira Sans Extra Condensed"/>
            </a:endParaRPr>
          </a:p>
        </p:txBody>
      </p:sp>
      <p:sp>
        <p:nvSpPr>
          <p:cNvPr id="2321" name="Google Shape;2321;p111"/>
          <p:cNvSpPr txBox="1"/>
          <p:nvPr/>
        </p:nvSpPr>
        <p:spPr>
          <a:xfrm>
            <a:off x="11631125" y="6618850"/>
            <a:ext cx="2114400" cy="1077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i="0" lang="en" sz="1600" u="none" cap="none" strike="noStrike">
                <a:solidFill>
                  <a:srgbClr val="000000"/>
                </a:solidFill>
              </a:rPr>
              <a:t>Membuat model </a:t>
            </a:r>
            <a:r>
              <a:rPr i="1" lang="en" sz="1600" u="none" cap="none" strike="noStrike">
                <a:solidFill>
                  <a:srgbClr val="000000"/>
                </a:solidFill>
              </a:rPr>
              <a:t>machine learning</a:t>
            </a:r>
            <a:r>
              <a:rPr i="0" lang="en" sz="1600" u="none" cap="none" strike="noStrike">
                <a:solidFill>
                  <a:srgbClr val="000000"/>
                </a:solidFill>
              </a:rPr>
              <a:t> untuk memprediksi harga mobil bekas</a:t>
            </a:r>
            <a:endParaRPr i="0" sz="1600" u="none" cap="none" strike="noStrike">
              <a:solidFill>
                <a:srgbClr val="000000"/>
              </a:solidFill>
            </a:endParaRPr>
          </a:p>
        </p:txBody>
      </p:sp>
      <p:sp>
        <p:nvSpPr>
          <p:cNvPr id="2322" name="Google Shape;2322;p111"/>
          <p:cNvSpPr/>
          <p:nvPr/>
        </p:nvSpPr>
        <p:spPr>
          <a:xfrm>
            <a:off x="8506933" y="56175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323" name="Google Shape;2323;p111"/>
          <p:cNvGrpSpPr/>
          <p:nvPr/>
        </p:nvGrpSpPr>
        <p:grpSpPr>
          <a:xfrm>
            <a:off x="8668459" y="5789527"/>
            <a:ext cx="509228" cy="488530"/>
            <a:chOff x="7142746" y="4629313"/>
            <a:chExt cx="381930" cy="366406"/>
          </a:xfrm>
        </p:grpSpPr>
        <p:sp>
          <p:nvSpPr>
            <p:cNvPr id="2324" name="Google Shape;2324;p111"/>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111"/>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111"/>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111"/>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111"/>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111"/>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111"/>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1" name="Google Shape;2331;p111"/>
          <p:cNvSpPr/>
          <p:nvPr/>
        </p:nvSpPr>
        <p:spPr>
          <a:xfrm>
            <a:off x="11386183" y="560791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FFFFF"/>
              </a:solidFill>
              <a:latin typeface="Fira Sans Extra Condensed"/>
              <a:ea typeface="Fira Sans Extra Condensed"/>
              <a:cs typeface="Fira Sans Extra Condensed"/>
              <a:sym typeface="Fira Sans Extra Condensed"/>
            </a:endParaRPr>
          </a:p>
        </p:txBody>
      </p:sp>
      <p:grpSp>
        <p:nvGrpSpPr>
          <p:cNvPr id="2332" name="Google Shape;2332;p111"/>
          <p:cNvGrpSpPr/>
          <p:nvPr/>
        </p:nvGrpSpPr>
        <p:grpSpPr>
          <a:xfrm>
            <a:off x="11539415" y="5780096"/>
            <a:ext cx="491678" cy="488124"/>
            <a:chOff x="1628166" y="3455447"/>
            <a:chExt cx="368768" cy="366102"/>
          </a:xfrm>
        </p:grpSpPr>
        <p:sp>
          <p:nvSpPr>
            <p:cNvPr id="2333" name="Google Shape;2333;p111"/>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111"/>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11"/>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11"/>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11"/>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11"/>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9" name="Google Shape;2339;p111"/>
          <p:cNvGrpSpPr/>
          <p:nvPr/>
        </p:nvGrpSpPr>
        <p:grpSpPr>
          <a:xfrm>
            <a:off x="1598209" y="1434564"/>
            <a:ext cx="509228" cy="488530"/>
            <a:chOff x="7142746" y="4629313"/>
            <a:chExt cx="381930" cy="366406"/>
          </a:xfrm>
        </p:grpSpPr>
        <p:sp>
          <p:nvSpPr>
            <p:cNvPr id="2340" name="Google Shape;2340;p111"/>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111"/>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111"/>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111"/>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111"/>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111"/>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111"/>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